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Broken Authentication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Session Management Logic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Vulns</a:t>
            </a:r>
            <a:r>
              <a:rPr lang="en-US" dirty="0" smtClean="0"/>
              <a:t> can be present?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No Automatic Logouts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No Session ID Rotation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Session ID’s in URL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Tokens in the URL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Weak or Default Passwords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Automatic Logouts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User is always logged in AKA No Timeout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Session </a:t>
            </a:r>
            <a:r>
              <a:rPr lang="en-US" dirty="0" err="1" smtClean="0"/>
              <a:t>HiJacking</a:t>
            </a:r>
            <a:r>
              <a:rPr lang="en-US" dirty="0" smtClean="0"/>
              <a:t> will have a valid session for a long period of time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Anyone that has physical/remote access to the machine can view the logged in user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Session ID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Session ID is the same each time a user authenticates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Attacker has access to this token they have permanent access to the account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be used by an attacker anywhere in the world rather than the single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ID/Tokens in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If over HTTP not HTTPS the Session ID/Tokens of the user is present on the network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Sniffing is a big issue here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MiTM</a:t>
            </a:r>
            <a:r>
              <a:rPr lang="en-US" dirty="0" smtClean="0"/>
              <a:t> attacks can be deadly for anything in the URL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or Default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Default Passwords are a number 1 killer for quick wins on a Red Team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Never allow default credentials for any application on the network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Weak passwords such as ones that are located in a wordlist or use common phrases is never a good idea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Weak Hashes are also an issue, DB’s should be using Salts with all hashes and also use a Salt that</a:t>
            </a:r>
            <a:r>
              <a:rPr lang="mr-IN" dirty="0" smtClean="0"/>
              <a:t>’</a:t>
            </a:r>
            <a:r>
              <a:rPr lang="en-US" dirty="0" smtClean="0"/>
              <a:t>s not </a:t>
            </a:r>
            <a:r>
              <a:rPr lang="en-US" dirty="0" err="1" smtClean="0"/>
              <a:t>publicaly</a:t>
            </a:r>
            <a:r>
              <a:rPr lang="en-US" dirty="0" smtClean="0"/>
              <a:t> known or obvious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219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Broken Authentication &amp; Session Management Logic </vt:lpstr>
      <vt:lpstr>What Vulns can be present?</vt:lpstr>
      <vt:lpstr>No Automatic Logouts</vt:lpstr>
      <vt:lpstr>No Session ID Rotation</vt:lpstr>
      <vt:lpstr>Session ID/Tokens in URL</vt:lpstr>
      <vt:lpstr>Weak or Default Passwords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39</cp:revision>
  <dcterms:created xsi:type="dcterms:W3CDTF">2018-11-20T23:15:26Z</dcterms:created>
  <dcterms:modified xsi:type="dcterms:W3CDTF">2019-01-28T02:37:35Z</dcterms:modified>
</cp:coreProperties>
</file>