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Talk on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database is a software storage service that allows the storage of data inside of a predefined and fixed format by the admin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to hold data for web applications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Such as usernames and passwords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PII information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There are a large amount of structures but we will go over a general structure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Database server can have any number of databases </a:t>
            </a:r>
            <a:r>
              <a:rPr lang="mr-IN" dirty="0" smtClean="0"/>
              <a:t>–</a:t>
            </a:r>
            <a:r>
              <a:rPr lang="en-US" dirty="0" smtClean="0"/>
              <a:t> think of these as a  set of book shelf's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table or book shelf has a name AKA the table name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first shelf on a book shelf is known as a column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</a:t>
            </a:r>
            <a:r>
              <a:rPr lang="en-US" dirty="0" smtClean="0"/>
              <a:t>Column </a:t>
            </a:r>
            <a:r>
              <a:rPr lang="en-US" dirty="0" smtClean="0"/>
              <a:t>contains what each row (shelf) will contain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EX: Username, Password, Email, First Name, Last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To interact with a DB or database you will need some sort of query language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 most cases this will by SQL or Structure Query Language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EX: Select username from users where password=‘1234’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This will select and show all of the usernames from the table ‘users’ with the password = 1234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195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Quick Talk on Databases</vt:lpstr>
      <vt:lpstr>What is a Database</vt:lpstr>
      <vt:lpstr>What's the structure?</vt:lpstr>
      <vt:lpstr>How to interact with it?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35</cp:revision>
  <dcterms:created xsi:type="dcterms:W3CDTF">2018-11-20T23:15:26Z</dcterms:created>
  <dcterms:modified xsi:type="dcterms:W3CDTF">2018-12-24T01:49:10Z</dcterms:modified>
</cp:coreProperties>
</file>