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3"/>
    <p:restoredTop sz="94548"/>
  </p:normalViewPr>
  <p:slideViewPr>
    <p:cSldViewPr snapToGrid="0" snapToObjects="1">
      <p:cViewPr varScale="1">
        <p:scale>
          <a:sx n="114" d="100"/>
          <a:sy n="114" d="100"/>
        </p:scale>
        <p:origin x="168" y="9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74A2ED-5160-8B46-8030-56363D18FD4F}" type="datetimeFigureOut">
              <a:rPr lang="en-US" smtClean="0"/>
              <a:t>12/6/18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0CFAFD-E818-C349-88B0-D4B8E1E1B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3934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183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240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342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12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928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867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07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689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883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873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12/6/18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543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79583-0876-7B45-9D5B-F08D6C8229A0}" type="datetimeFigureOut">
              <a:rPr lang="en-US" smtClean="0"/>
              <a:t>12/6/18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288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9" r:id="rId1"/>
    <p:sldLayoutId id="2147483930" r:id="rId2"/>
    <p:sldLayoutId id="2147483931" r:id="rId3"/>
    <p:sldLayoutId id="2147483932" r:id="rId4"/>
    <p:sldLayoutId id="2147483933" r:id="rId5"/>
    <p:sldLayoutId id="2147483934" r:id="rId6"/>
    <p:sldLayoutId id="2147483935" r:id="rId7"/>
    <p:sldLayoutId id="2147483936" r:id="rId8"/>
    <p:sldLayoutId id="2147483937" r:id="rId9"/>
    <p:sldLayoutId id="2147483938" r:id="rId10"/>
    <p:sldLayoutId id="214748393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Run Levels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CEO/Lead Instructor: Brandon Dennis, OSCP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99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dirty="0" smtClean="0"/>
              <a:t>are Run Levels?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A run level is like a mode that the OS is in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When Linux starts up the default run level is identified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A Linux OS will always be in some sort of run level when its running</a:t>
            </a:r>
            <a:endParaRPr lang="en-US" dirty="0" smtClean="0"/>
          </a:p>
          <a:p>
            <a:pPr>
              <a:lnSpc>
                <a:spcPct val="200000"/>
              </a:lnSpc>
            </a:pPr>
            <a:r>
              <a:rPr lang="en-US" dirty="0" smtClean="0"/>
              <a:t>Check current Run Level: who -r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13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Levels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Level 0: </a:t>
            </a:r>
            <a:r>
              <a:rPr lang="en-US" dirty="0"/>
              <a:t>This is telling the system to Halt or shut down </a:t>
            </a:r>
            <a:r>
              <a:rPr lang="en-US" dirty="0" smtClean="0"/>
              <a:t>now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Level 1: </a:t>
            </a:r>
            <a:r>
              <a:rPr lang="en-US" dirty="0"/>
              <a:t>Singe user mode, does not start any network services, </a:t>
            </a:r>
            <a:r>
              <a:rPr lang="en-US" dirty="0" smtClean="0"/>
              <a:t>daemons, </a:t>
            </a:r>
            <a:r>
              <a:rPr lang="en-US" dirty="0"/>
              <a:t>or allow any non-root logins. This is mainly used for straight terminal access as a last resort</a:t>
            </a:r>
            <a:r>
              <a:rPr lang="en-US" dirty="0" smtClean="0"/>
              <a:t>.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993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Levels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Level 2: Multi-User Mode, It is the same as Run level 1 but does allow non-root logins</a:t>
            </a:r>
          </a:p>
          <a:p>
            <a:pPr>
              <a:lnSpc>
                <a:spcPct val="200000"/>
              </a:lnSpc>
            </a:pPr>
            <a:r>
              <a:rPr lang="en-US" dirty="0"/>
              <a:t>Level 3: Multi-User Mode with Networking, this is the common run level </a:t>
            </a:r>
            <a:r>
              <a:rPr lang="en-US"/>
              <a:t>for </a:t>
            </a:r>
            <a:r>
              <a:rPr lang="en-US" smtClean="0"/>
              <a:t>Linux </a:t>
            </a:r>
            <a:r>
              <a:rPr lang="en-US" dirty="0"/>
              <a:t>as no GUI is started here</a:t>
            </a:r>
          </a:p>
          <a:p>
            <a:pPr>
              <a:lnSpc>
                <a:spcPct val="200000"/>
              </a:lnSpc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245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Levels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Run Level 4: This is undefined and left as a spot for the user to set it up how they want if need be.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Run Level 5: x11 is used here. This is the normal mode of operation for an OS with a GUI available by default. 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Run Level 6: This tells the machine to issue a reboot</a:t>
            </a: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804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579</TotalTime>
  <Words>204</Words>
  <Application>Microsoft Macintosh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Arial</vt:lpstr>
      <vt:lpstr>Office Theme</vt:lpstr>
      <vt:lpstr>Run Levels</vt:lpstr>
      <vt:lpstr>What are Run Levels?</vt:lpstr>
      <vt:lpstr>Run Levels</vt:lpstr>
      <vt:lpstr>Run Levels cont.</vt:lpstr>
      <vt:lpstr>Run Levels cont.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RedTeam Nation!</dc:title>
  <dc:creator>Microsoft Office User</dc:creator>
  <cp:lastModifiedBy>Microsoft Office User</cp:lastModifiedBy>
  <cp:revision>77</cp:revision>
  <dcterms:created xsi:type="dcterms:W3CDTF">2018-11-20T23:15:26Z</dcterms:created>
  <dcterms:modified xsi:type="dcterms:W3CDTF">2018-12-07T01:03:13Z</dcterms:modified>
</cp:coreProperties>
</file>