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59"/>
  </p:normalViewPr>
  <p:slideViewPr>
    <p:cSldViewPr snapToGrid="0" snapToObjects="1">
      <p:cViewPr varScale="1">
        <p:scale>
          <a:sx n="113" d="100"/>
          <a:sy n="113" d="100"/>
        </p:scale>
        <p:origin x="2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Kerberos Realm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 Kerberos Realm?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Admin created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Contains all machines available for access</a:t>
            </a:r>
          </a:p>
          <a:p>
            <a:pPr>
              <a:lnSpc>
                <a:spcPct val="200000"/>
              </a:lnSpc>
            </a:pPr>
            <a:r>
              <a:rPr lang="en-US" smtClean="0"/>
              <a:t>Policy Restrictions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 client, YOU reside in the Realm!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Kerberos Realm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Contains 2 sections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KDC Clients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KDC itself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188178" y="1825625"/>
            <a:ext cx="7574844" cy="4823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75150" y="2408590"/>
            <a:ext cx="3556000" cy="3657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065558" y="2408590"/>
            <a:ext cx="3556000" cy="3657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68488" y="2448101"/>
            <a:ext cx="125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KDC Clients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1639" y="2448101"/>
            <a:ext cx="236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Key Distribution Center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69867" y="3048000"/>
            <a:ext cx="2515240" cy="8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69867" y="4147811"/>
            <a:ext cx="2515240" cy="8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844956" y="3272177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Authentication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25880" y="4371988"/>
            <a:ext cx="225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Ticket Granting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5530" y="3048000"/>
            <a:ext cx="2515240" cy="5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5530" y="3733019"/>
            <a:ext cx="2515240" cy="5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5530" y="4423546"/>
            <a:ext cx="2515240" cy="5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95530" y="5114073"/>
            <a:ext cx="2515240" cy="59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444302" y="3160915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Workstations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2714" y="3845107"/>
            <a:ext cx="140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7248" y="4540161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Email Service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01094" y="5208971"/>
            <a:ext cx="199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File Sharing Service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54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Kerberos Realm</vt:lpstr>
      <vt:lpstr>What is a Kerberos Realm?</vt:lpstr>
      <vt:lpstr>Kerberos Realm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50</cp:revision>
  <dcterms:created xsi:type="dcterms:W3CDTF">2018-11-20T23:15:26Z</dcterms:created>
  <dcterms:modified xsi:type="dcterms:W3CDTF">2018-12-16T02:28:51Z</dcterms:modified>
</cp:coreProperties>
</file>