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Misconfigurations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CEO/Lead Instructor: Brandon Dennis, OSCP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Misconfigurations?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configuration of any kind that allows an attacker a foot hold into the machine</a:t>
            </a:r>
          </a:p>
          <a:p>
            <a:pPr>
              <a:lnSpc>
                <a:spcPct val="200000"/>
              </a:lnSpc>
            </a:pPr>
            <a:r>
              <a:rPr lang="en-US" dirty="0"/>
              <a:t>Can be anything from a config file to permissions on the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 to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Different between gaining access or not</a:t>
            </a:r>
          </a:p>
          <a:p>
            <a:pPr>
              <a:lnSpc>
                <a:spcPct val="200000"/>
              </a:lnSpc>
            </a:pPr>
            <a:r>
              <a:rPr lang="en-US" dirty="0"/>
              <a:t>Ability to escalate privileges</a:t>
            </a:r>
          </a:p>
          <a:p>
            <a:pPr>
              <a:lnSpc>
                <a:spcPct val="200000"/>
              </a:lnSpc>
            </a:pPr>
            <a:r>
              <a:rPr lang="en-US" dirty="0"/>
              <a:t>Can allow for password disclosure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having global write access</a:t>
            </a:r>
          </a:p>
          <a:p>
            <a:pPr>
              <a:lnSpc>
                <a:spcPct val="200000"/>
              </a:lnSpc>
            </a:pPr>
            <a:r>
              <a:rPr lang="en-US" dirty="0"/>
              <a:t>Config file for a web service viewable without authentication from outside the host</a:t>
            </a:r>
          </a:p>
          <a:p>
            <a:pPr>
              <a:lnSpc>
                <a:spcPct val="200000"/>
              </a:lnSpc>
            </a:pPr>
            <a:r>
              <a:rPr lang="en-US" dirty="0"/>
              <a:t>Sticky bits enabled on a binary that can be used to elevate </a:t>
            </a:r>
            <a:r>
              <a:rPr lang="en-US" dirty="0" err="1"/>
              <a:t>privs</a:t>
            </a:r>
            <a:r>
              <a:rPr lang="en-US" dirty="0"/>
              <a:t> such as VI or 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94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Misconfigurations</vt:lpstr>
      <vt:lpstr>What are Misconfigurations? </vt:lpstr>
      <vt:lpstr>Why is this important to us?</vt:lpstr>
      <vt:lpstr>Examples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Brandon Dennis</cp:lastModifiedBy>
  <cp:revision>33</cp:revision>
  <dcterms:created xsi:type="dcterms:W3CDTF">2018-11-20T23:15:26Z</dcterms:created>
  <dcterms:modified xsi:type="dcterms:W3CDTF">2019-01-19T00:11:28Z</dcterms:modified>
</cp:coreProperties>
</file>