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Packet Filtering Firewalls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Filtering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Also known as Stateless Inspection Firewall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Allow to deny packets based on the following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Source IP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Destination IP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Source Port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Destination Port</a:t>
            </a:r>
          </a:p>
          <a:p>
            <a:pPr lvl="1"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Filtering Firewall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Not commonly used any longer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Provides weak protection  due to the limitations of access rules</a:t>
            </a:r>
          </a:p>
          <a:p>
            <a:pPr>
              <a:lnSpc>
                <a:spcPct val="200000"/>
              </a:lnSpc>
            </a:pPr>
            <a:r>
              <a:rPr lang="en-US" smtClean="0"/>
              <a:t>Can be bypassed with tunneling</a:t>
            </a:r>
            <a:endParaRPr lang="en-US" dirty="0" smtClean="0"/>
          </a:p>
          <a:p>
            <a:pPr lvl="1"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53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Packet Filtering Firewalls</vt:lpstr>
      <vt:lpstr>Packet Filtering Firewall</vt:lpstr>
      <vt:lpstr>Packet Filtering Firewall cont.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37</cp:revision>
  <dcterms:created xsi:type="dcterms:W3CDTF">2018-11-20T23:15:26Z</dcterms:created>
  <dcterms:modified xsi:type="dcterms:W3CDTF">2018-12-19T22:48:34Z</dcterms:modified>
</cp:coreProperties>
</file>