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01"/>
  </p:normalViewPr>
  <p:slideViewPr>
    <p:cSldViewPr snapToGrid="0" snapToObjects="1">
      <p:cViewPr varScale="1">
        <p:scale>
          <a:sx n="203" d="100"/>
          <a:sy n="203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Penetration Testing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do we report everything?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Reporting audience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build the report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Feedback Loop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Prioritize Business Risk based on findings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set of steps or procedures that are to be followed when performing a test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Think of this as a recipe for a cake.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 it Needed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Give structure to a Red Team Assessment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consistency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Avoids </a:t>
            </a:r>
            <a:r>
              <a:rPr lang="en-US" smtClean="0"/>
              <a:t>missing required components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38200" y="1452584"/>
            <a:ext cx="2583426" cy="938829"/>
          </a:xfrm>
          <a:prstGeom prst="ellipse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Scope Identification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6913" y="3237020"/>
            <a:ext cx="2286000" cy="858644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Reconnaissance</a:t>
            </a:r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129883" y="2391413"/>
            <a:ext cx="30" cy="845607"/>
          </a:xfrm>
          <a:prstGeom prst="straightConnector1">
            <a:avLst/>
          </a:prstGeom>
          <a:ln w="38100">
            <a:solidFill>
              <a:srgbClr val="CD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26562" y="3237020"/>
            <a:ext cx="2286000" cy="858644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2" idx="1"/>
          </p:cNvCxnSpPr>
          <p:nvPr/>
        </p:nvCxnSpPr>
        <p:spPr>
          <a:xfrm>
            <a:off x="3272913" y="3666342"/>
            <a:ext cx="753649" cy="0"/>
          </a:xfrm>
          <a:prstGeom prst="straightConnector1">
            <a:avLst/>
          </a:prstGeom>
          <a:ln w="38100">
            <a:solidFill>
              <a:srgbClr val="CD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66211" y="3237020"/>
            <a:ext cx="2286000" cy="858644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Exploitation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312562" y="3666342"/>
            <a:ext cx="753649" cy="0"/>
          </a:xfrm>
          <a:prstGeom prst="straightConnector1">
            <a:avLst/>
          </a:prstGeom>
          <a:ln w="38100">
            <a:solidFill>
              <a:srgbClr val="CD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066211" y="4706991"/>
            <a:ext cx="2286000" cy="858644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Covering Your 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>
            <a:off x="8209211" y="4095664"/>
            <a:ext cx="0" cy="611327"/>
          </a:xfrm>
          <a:prstGeom prst="straightConnector1">
            <a:avLst/>
          </a:prstGeom>
          <a:ln w="38100">
            <a:solidFill>
              <a:srgbClr val="CD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660493" y="4706991"/>
            <a:ext cx="2583426" cy="938829"/>
          </a:xfrm>
          <a:prstGeom prst="ellipse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243920" y="5176405"/>
            <a:ext cx="1822291" cy="0"/>
          </a:xfrm>
          <a:prstGeom prst="straightConnector1">
            <a:avLst/>
          </a:prstGeom>
          <a:ln w="38100">
            <a:solidFill>
              <a:srgbClr val="CD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is Scope?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Notification of Assessment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Stability and Service Considerations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Goal Identification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is Reconnaissance?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Enumeration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Scanning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Active vs Passive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is Exploitation?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Validating Findings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Exploiting the Target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Ensuring Stability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is Post Exploitation?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Privilege Escalation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Persistence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Moving Laterally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Looking for good stuff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Your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do we cover our tracks?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it Required?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Log files and their locations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Wiping the logs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Hiding persistence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Cleaning Up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163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Penetration Testing Methodology</vt:lpstr>
      <vt:lpstr>What is it?</vt:lpstr>
      <vt:lpstr>Why is it Needed?</vt:lpstr>
      <vt:lpstr>The Methodology</vt:lpstr>
      <vt:lpstr>Scope Identification</vt:lpstr>
      <vt:lpstr>Reconnaissance</vt:lpstr>
      <vt:lpstr>Exploitation</vt:lpstr>
      <vt:lpstr>Post Exploitation</vt:lpstr>
      <vt:lpstr>Covering Your Tracks</vt:lpstr>
      <vt:lpstr>Reporting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66</cp:revision>
  <dcterms:created xsi:type="dcterms:W3CDTF">2018-11-20T23:15:26Z</dcterms:created>
  <dcterms:modified xsi:type="dcterms:W3CDTF">2018-11-25T01:17:10Z</dcterms:modified>
</cp:coreProperties>
</file>