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/>
    <p:restoredTop sz="94604"/>
  </p:normalViewPr>
  <p:slideViewPr>
    <p:cSldViewPr snapToGrid="0" snapToObjects="1">
      <p:cViewPr varScale="1">
        <p:scale>
          <a:sx n="114" d="100"/>
          <a:sy n="114" d="100"/>
        </p:scale>
        <p:origin x="168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8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4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4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2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6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8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8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4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79583-0876-7B45-9D5B-F08D6C8229A0}" type="datetimeFigureOut">
              <a:rPr lang="en-US" smtClean="0"/>
              <a:t>1/3/19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8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Stability Considerations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CEO/Lead Instructor: Brandon Dennis, OSCP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9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Stability?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We need to know if a service, network, </a:t>
            </a:r>
            <a:r>
              <a:rPr lang="en-US" dirty="0" err="1" smtClean="0"/>
              <a:t>etc</a:t>
            </a:r>
            <a:r>
              <a:rPr lang="en-US" dirty="0" smtClean="0"/>
              <a:t> is fragile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We do not want to take down a production host or network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Owners of these services, networks, </a:t>
            </a:r>
            <a:r>
              <a:rPr lang="en-US" dirty="0" err="1" smtClean="0"/>
              <a:t>etc</a:t>
            </a:r>
            <a:r>
              <a:rPr lang="en-US" dirty="0" smtClean="0"/>
              <a:t> may have known stability issues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3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should we look out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Sensitive Services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Exploits with Memory Corruption 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Attacker Traffic on network devices, EX Port Scans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Unstable </a:t>
            </a:r>
            <a:r>
              <a:rPr lang="en-US" dirty="0" smtClean="0"/>
              <a:t>Exploits</a:t>
            </a:r>
          </a:p>
          <a:p>
            <a:pPr>
              <a:lnSpc>
                <a:spcPct val="200000"/>
              </a:lnSpc>
            </a:pPr>
            <a:r>
              <a:rPr lang="en-US" smtClean="0"/>
              <a:t>Non HA systems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7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Trail!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CYA!!!!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Keep track of all emails, communications, documents, </a:t>
            </a:r>
            <a:r>
              <a:rPr lang="en-US" dirty="0" err="1" smtClean="0"/>
              <a:t>etc</a:t>
            </a:r>
            <a:r>
              <a:rPr lang="en-US" dirty="0" smtClean="0"/>
              <a:t> that have the approval of these considerations, goal and scope restrictions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Double check approval with your manager</a:t>
            </a:r>
          </a:p>
          <a:p>
            <a:pPr>
              <a:lnSpc>
                <a:spcPct val="200000"/>
              </a:lnSpc>
            </a:pPr>
            <a:r>
              <a:rPr lang="en-US" smtClean="0"/>
              <a:t>You do not want a RGE!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74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</TotalTime>
  <Words>111</Words>
  <Application>Microsoft Macintosh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Stability Considerations </vt:lpstr>
      <vt:lpstr>Why Stability?</vt:lpstr>
      <vt:lpstr>What should we look out for?</vt:lpstr>
      <vt:lpstr>Paper Trail!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RedTeam Nation!</dc:title>
  <dc:creator>Microsoft Office User</dc:creator>
  <cp:lastModifiedBy>Microsoft Office User</cp:lastModifiedBy>
  <cp:revision>34</cp:revision>
  <dcterms:created xsi:type="dcterms:W3CDTF">2018-11-20T23:15:26Z</dcterms:created>
  <dcterms:modified xsi:type="dcterms:W3CDTF">2019-01-04T02:29:32Z</dcterms:modified>
</cp:coreProperties>
</file>