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Symmetric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Symmetric Encryption?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Uses the same Crypto Key for encryption and decryption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key is normally shared between the 2 end parties for encryption and decryption of each message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Each party member will have th</a:t>
            </a:r>
            <a:r>
              <a:rPr lang="en-US" dirty="0" smtClean="0"/>
              <a:t>e same key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one get compromised they all are compromised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Pseudo random key generators are used for the keys and can sometimes lack randomness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Because of this there have been past attacks on Symmetric Encryption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Stream Ciphers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Used to encrypt digits and letters one at a time in a stream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Block Ciphers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Takes a set number of bits and encrypts them as a single entity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If the plaintext does not fit the block cipher bit size it will pad the data to make sure it fits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3DES</a:t>
            </a:r>
          </a:p>
          <a:p>
            <a:pPr>
              <a:lnSpc>
                <a:spcPct val="200000"/>
              </a:lnSpc>
            </a:pPr>
            <a:r>
              <a:rPr lang="en-US" smtClean="0"/>
              <a:t>RC4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133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Symmetric Encryption</vt:lpstr>
      <vt:lpstr>What is Symmetric Encryption?</vt:lpstr>
      <vt:lpstr>Draw Backs</vt:lpstr>
      <vt:lpstr>Types</vt:lpstr>
      <vt:lpstr>Common Algorithms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33</cp:revision>
  <dcterms:created xsi:type="dcterms:W3CDTF">2018-11-20T23:15:26Z</dcterms:created>
  <dcterms:modified xsi:type="dcterms:W3CDTF">2018-12-16T23:33:38Z</dcterms:modified>
</cp:coreProperties>
</file>