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Linker?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Application that takes object files generated by a compiler and combines them into one of the following: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Executable file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Library file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Object file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Copy's all library routines required into the application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More disk space and memory is required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More portable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Grabs the memory addresses for required library's and routines upon running the binary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less memory and less space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 issues around depending libraries changing or being replaced by an attacker controlled one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84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Linker</vt:lpstr>
      <vt:lpstr>What is a Linker?</vt:lpstr>
      <vt:lpstr>Static Linking</vt:lpstr>
      <vt:lpstr>Dynamic Linking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31</cp:revision>
  <dcterms:created xsi:type="dcterms:W3CDTF">2018-11-20T23:15:26Z</dcterms:created>
  <dcterms:modified xsi:type="dcterms:W3CDTF">2018-12-31T01:20:37Z</dcterms:modified>
</cp:coreProperties>
</file>