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04"/>
  </p:normalViewPr>
  <p:slideViewPr>
    <p:cSldViewPr snapToGrid="0" snapToObjects="1">
      <p:cViewPr varScale="1">
        <p:scale>
          <a:sx n="151" d="100"/>
          <a:sy n="151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Linux Files System EXT4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&amp; </a:t>
            </a:r>
            <a:r>
              <a:rPr lang="en-US" dirty="0" err="1" smtClean="0"/>
              <a:t>Inode</a:t>
            </a:r>
            <a:r>
              <a:rPr lang="en-US" dirty="0" smtClean="0"/>
              <a:t> Block Bitmap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800" dirty="0" smtClean="0"/>
              <a:t>Holds and tracks the usage of data blocks within a block group as well as which entries are in the </a:t>
            </a:r>
            <a:r>
              <a:rPr lang="en-US" sz="2800" dirty="0" err="1" smtClean="0"/>
              <a:t>inode</a:t>
            </a:r>
            <a:r>
              <a:rPr lang="en-US" sz="2800" dirty="0" smtClean="0"/>
              <a:t> table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Bitmaps allow for 1 bit to be used as a status for something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In this case the status of the data block and </a:t>
            </a:r>
            <a:r>
              <a:rPr lang="en-US" sz="2800" dirty="0" err="1" smtClean="0"/>
              <a:t>inode</a:t>
            </a:r>
            <a:r>
              <a:rPr lang="en-US" sz="2800" dirty="0" smtClean="0"/>
              <a:t> entry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9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Inode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800" dirty="0" err="1" smtClean="0"/>
              <a:t>Inode</a:t>
            </a:r>
            <a:r>
              <a:rPr lang="en-US" sz="2800" dirty="0" smtClean="0"/>
              <a:t> holds metadata on a file in a Linux file system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Such as date and time, block maps,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This table handles all files or </a:t>
            </a:r>
            <a:r>
              <a:rPr lang="en-US" dirty="0" err="1" smtClean="0"/>
              <a:t>inodes</a:t>
            </a:r>
            <a:r>
              <a:rPr lang="en-US" dirty="0" smtClean="0"/>
              <a:t> for every block in its block group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7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EXT4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EXT4 or Extended File System versio</a:t>
            </a:r>
            <a:r>
              <a:rPr lang="en-US" dirty="0" smtClean="0"/>
              <a:t>n 4 if the most commonly used file system for Linux today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ym typeface="Wingdings"/>
              </a:rPr>
              <a:t>This was build to improve on EXT3, EXT2 and EXT</a:t>
            </a:r>
            <a:endParaRPr lang="en-US" dirty="0" smtClean="0">
              <a:sym typeface="Wingdings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EXT4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68500" y="3196961"/>
            <a:ext cx="8255000" cy="16086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34073" y="3296832"/>
            <a:ext cx="1698172" cy="1408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 Sector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797818" y="3296831"/>
            <a:ext cx="1698172" cy="1408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Group 0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561562" y="3296831"/>
            <a:ext cx="2761344" cy="1408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Group 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391459" y="3296830"/>
            <a:ext cx="1698172" cy="1408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Unused Sectors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7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EXT4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EXT4 relies on a series of blocks to hold all of the data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ym typeface="Wingdings"/>
              </a:rPr>
              <a:t>Everything in Linux is a file so keep them in blocks allows for quicker lookup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ym typeface="Wingdings"/>
              </a:rPr>
              <a:t>Blocks are grouped into Block Groups</a:t>
            </a:r>
            <a:endParaRPr lang="en-US" dirty="0" smtClean="0">
              <a:sym typeface="Wingdings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3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800" dirty="0" smtClean="0"/>
              <a:t>Data Blocks are sectors on the physical disk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A block is between 1KB and 64KB each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A file or directory can have multiple Data Blocks to define them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8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Block Group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Group 0 is a special type of block group that leaves the first  1024 bytes unused to handle any OS installation oddities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0700" y="3196956"/>
            <a:ext cx="10011833" cy="16086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69056" y="3271429"/>
            <a:ext cx="1284860" cy="1408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 Block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333785" y="3271429"/>
            <a:ext cx="1394107" cy="1408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 Descriptors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825866" y="3296827"/>
            <a:ext cx="1323867" cy="1408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Bitmap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270018" y="3296826"/>
            <a:ext cx="1323867" cy="1408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Inode</a:t>
            </a:r>
            <a:r>
              <a:rPr lang="en-US" dirty="0" smtClean="0"/>
              <a:t> Bitmap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696890" y="3296825"/>
            <a:ext cx="1323867" cy="1408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Inode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086412" y="3309896"/>
            <a:ext cx="1323867" cy="1408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04327" y="3271429"/>
            <a:ext cx="1284860" cy="1408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 0 Padding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83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Block Group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77900" y="3196957"/>
            <a:ext cx="8453967" cy="16086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51940" y="3296832"/>
            <a:ext cx="1284860" cy="1408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 Block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398960" y="3296829"/>
            <a:ext cx="1394107" cy="1408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 Descriptors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843960" y="3296829"/>
            <a:ext cx="1323867" cy="1408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Bitmap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230998" y="3296828"/>
            <a:ext cx="1323867" cy="1408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Inode</a:t>
            </a:r>
            <a:r>
              <a:rPr lang="en-US" dirty="0" smtClean="0"/>
              <a:t> Bitmap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611911" y="3296827"/>
            <a:ext cx="1323867" cy="1408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Inode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986671" y="3296826"/>
            <a:ext cx="1323867" cy="1408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3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This block contains records that hold various bit of information about the file system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Some data stored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# of Blocks in the group</a:t>
            </a:r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Inode</a:t>
            </a:r>
            <a:r>
              <a:rPr lang="en-US" sz="2000" dirty="0" smtClean="0"/>
              <a:t> counts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Supported Features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Maintenance Information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Full list in the link above the video</a:t>
            </a:r>
            <a:endParaRPr lang="en-US" dirty="0" smtClean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4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Descriptors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800" dirty="0" smtClean="0"/>
              <a:t>This holds a table of all bitmap locations as well as the </a:t>
            </a:r>
            <a:r>
              <a:rPr lang="en-US" sz="2800" dirty="0" err="1" smtClean="0"/>
              <a:t>inode</a:t>
            </a:r>
            <a:r>
              <a:rPr lang="en-US" sz="2800" dirty="0" smtClean="0"/>
              <a:t> table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The Group Descriptors is not always need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It will not be present if the </a:t>
            </a:r>
            <a:r>
              <a:rPr lang="en-US" dirty="0" err="1" smtClean="0"/>
              <a:t>sparse_super</a:t>
            </a:r>
            <a:r>
              <a:rPr lang="en-US" dirty="0" smtClean="0"/>
              <a:t> feature flag is set</a:t>
            </a:r>
          </a:p>
          <a:p>
            <a:pPr lvl="2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This table also holds data around the Directory counts in this block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353</Words>
  <Application>Microsoft Macintosh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Wingdings</vt:lpstr>
      <vt:lpstr>Arial</vt:lpstr>
      <vt:lpstr>Office Theme</vt:lpstr>
      <vt:lpstr>The Linux Files System EXT4</vt:lpstr>
      <vt:lpstr>What is EXT4</vt:lpstr>
      <vt:lpstr>What does EXT4 Look Like?</vt:lpstr>
      <vt:lpstr>EXT4 Cont.</vt:lpstr>
      <vt:lpstr>Data Blocks</vt:lpstr>
      <vt:lpstr>First Block Group Structure</vt:lpstr>
      <vt:lpstr>Common Block Group Structure</vt:lpstr>
      <vt:lpstr>Super Block</vt:lpstr>
      <vt:lpstr>Group Descriptors</vt:lpstr>
      <vt:lpstr>Data &amp; Inode Block Bitmap</vt:lpstr>
      <vt:lpstr>Inode Table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59</cp:revision>
  <dcterms:created xsi:type="dcterms:W3CDTF">2018-11-20T23:15:26Z</dcterms:created>
  <dcterms:modified xsi:type="dcterms:W3CDTF">2018-11-30T05:02:21Z</dcterms:modified>
</cp:coreProperties>
</file>