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Hands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Application will be used to check if a port is open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will check for ports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80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22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443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21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Each of these ports will be checked by their own thread that makes the connection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Build multiple python server classes to open up each of these ports on your system to check the scanner you build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Bonus points if you create a single python file to open up all the ports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80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Python Hands On</vt:lpstr>
      <vt:lpstr>The Project</vt:lpstr>
      <vt:lpstr>The Project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2018-12-29T00:30:06Z</dcterms:modified>
</cp:coreProperties>
</file>