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 Days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CEO/Lead Instructor: Brandon Dennis, OSCP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0 Days?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A new or previously unknown exploit for a system or service</a:t>
            </a:r>
          </a:p>
          <a:p>
            <a:pPr>
              <a:lnSpc>
                <a:spcPct val="200000"/>
              </a:lnSpc>
            </a:pPr>
            <a:r>
              <a:rPr lang="en-US" dirty="0"/>
              <a:t>This should be disclosed in a professional fashion</a:t>
            </a:r>
          </a:p>
          <a:p>
            <a:pPr>
              <a:lnSpc>
                <a:spcPct val="200000"/>
              </a:lnSpc>
            </a:pPr>
            <a:r>
              <a:rPr lang="en-US" dirty="0"/>
              <a:t>Do not just release these into the wild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find these?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0 Days are not just memory exploits but can be the following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Misconfigured web app in default install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Memory vulnerability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Denial of Service Exploits by crashing the app</a:t>
            </a:r>
          </a:p>
          <a:p>
            <a:pPr>
              <a:lnSpc>
                <a:spcPct val="200000"/>
              </a:lnSpc>
            </a:pPr>
            <a:r>
              <a:rPr lang="en-US" dirty="0"/>
              <a:t>Finding a 0 Day is normally done in a few ways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Fuzzing the service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Manually looking at the service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Performing a </a:t>
            </a:r>
            <a:r>
              <a:rPr lang="en-US"/>
              <a:t>code audit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30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91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0 Days</vt:lpstr>
      <vt:lpstr>What are 0 Days?</vt:lpstr>
      <vt:lpstr>How do we find these?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Brandon Dennis</cp:lastModifiedBy>
  <cp:revision>35</cp:revision>
  <dcterms:created xsi:type="dcterms:W3CDTF">2018-11-20T23:15:26Z</dcterms:created>
  <dcterms:modified xsi:type="dcterms:W3CDTF">2019-01-19T00:15:11Z</dcterms:modified>
</cp:coreProperties>
</file>