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Asymmetric </a:t>
            </a:r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Asymmetric </a:t>
            </a:r>
            <a:r>
              <a:rPr lang="en-US" dirty="0" smtClean="0"/>
              <a:t>Encryption?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Also known as Public Key Crypto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Uses a concept of Public and Private Key’s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This is opposite of Symmetric Encryption that uses the same key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Public and Private Keys are generated at once as a pair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Public Keys are sent out to 3</a:t>
            </a:r>
            <a:r>
              <a:rPr lang="en-US" baseline="30000" dirty="0" smtClean="0"/>
              <a:t>rd</a:t>
            </a:r>
            <a:r>
              <a:rPr lang="en-US" dirty="0" smtClean="0"/>
              <a:t> parties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Public Key is public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Client will use this to encrypt their message for the Private Key owner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 one but the holder of the Private Key can decrypt a message encrypted with the Public Key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Private Key is Private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to decrypt the messages from the Public Key holder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Should not be shared with anyone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User A generates a public and private key pair and sends the User A public key to User B</a:t>
            </a:r>
          </a:p>
          <a:p>
            <a:pPr>
              <a:lnSpc>
                <a:spcPct val="200000"/>
              </a:lnSpc>
            </a:pPr>
            <a:r>
              <a:rPr lang="en-US" dirty="0"/>
              <a:t>User </a:t>
            </a:r>
            <a:r>
              <a:rPr lang="en-US" dirty="0" smtClean="0"/>
              <a:t>B </a:t>
            </a:r>
            <a:r>
              <a:rPr lang="en-US" dirty="0"/>
              <a:t>generates a public and private key pair and sends the User </a:t>
            </a:r>
            <a:r>
              <a:rPr lang="en-US" dirty="0" smtClean="0"/>
              <a:t>B </a:t>
            </a:r>
            <a:r>
              <a:rPr lang="en-US" dirty="0"/>
              <a:t>public key to User </a:t>
            </a:r>
            <a:r>
              <a:rPr lang="en-US" dirty="0" smtClean="0"/>
              <a:t>A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User A wants to send a message to User B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User A encrypts the plain text message with User B’s Public Key and sends it off to User B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it is intercepted it cannot be decrypted without User B’s Private Key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User B receives the message and decrypts it with User B’s private key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User B generates its response and encrypt it with User A’s public key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User B sends the encrypted message to User 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User A now decrypts it with User A’s private key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TLS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RSA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Diffie</a:t>
            </a:r>
            <a:r>
              <a:rPr lang="en-US" dirty="0" smtClean="0"/>
              <a:t>-Hellman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251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Asymmetric Encryption</vt:lpstr>
      <vt:lpstr>What is Asymmetric Encryption?</vt:lpstr>
      <vt:lpstr>Public Key</vt:lpstr>
      <vt:lpstr>Private Key</vt:lpstr>
      <vt:lpstr>How it works</vt:lpstr>
      <vt:lpstr>How it works cont</vt:lpstr>
      <vt:lpstr>How it works cont</vt:lpstr>
      <vt:lpstr>Common Uses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40</cp:revision>
  <dcterms:created xsi:type="dcterms:W3CDTF">2018-11-20T23:15:26Z</dcterms:created>
  <dcterms:modified xsi:type="dcterms:W3CDTF">2018-12-17T00:31:29Z</dcterms:modified>
</cp:coreProperties>
</file>