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592"/>
  </p:normalViewPr>
  <p:slideViewPr>
    <p:cSldViewPr snapToGrid="0" snapToObjects="1">
      <p:cViewPr varScale="1">
        <p:scale>
          <a:sx n="203" d="100"/>
          <a:sy n="203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4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4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67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8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7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4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9583-0876-7B45-9D5B-F08D6C8229A0}" type="datetimeFigureOut">
              <a:rPr lang="en-US" smtClean="0"/>
              <a:t>2/10/19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B230E-6E0A-9F48-8031-8A886D2C0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Risk on Findings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CEO/Lead Instructor: Brandon Dennis, OSCP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9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Business Risk?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Risk based on each finding and assessment as a whole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Level Approach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Low, Medium and High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Level of Risk based on the following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No knowledge of infrastructure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Full or large amount of knowledge of infrastructure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 </a:t>
            </a:r>
            <a:r>
              <a:rPr lang="en-US" dirty="0"/>
              <a:t>Remote Code </a:t>
            </a:r>
            <a:r>
              <a:rPr lang="en-US" dirty="0" smtClean="0"/>
              <a:t>Execution </a:t>
            </a:r>
            <a:r>
              <a:rPr lang="en-US" dirty="0" smtClean="0"/>
              <a:t>issues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Out of date versions without exploits available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Weak file permissions that do not allow a raise in privileges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1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Default credentials on web apps no code execution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XSS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LFI no code execution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Unauthenticated Remote Code Execution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Privilege Escalation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Administrator/root access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Lateral movement 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4" y="133814"/>
            <a:ext cx="3278459" cy="120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97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Business Risk on Findings</vt:lpstr>
      <vt:lpstr>What is Business Risk?</vt:lpstr>
      <vt:lpstr>Low Risk</vt:lpstr>
      <vt:lpstr>Medium Risk</vt:lpstr>
      <vt:lpstr>High Risk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RedTeam Nation!</dc:title>
  <dc:creator>Microsoft Office User</dc:creator>
  <cp:lastModifiedBy>Microsoft Office User</cp:lastModifiedBy>
  <cp:revision>39</cp:revision>
  <dcterms:created xsi:type="dcterms:W3CDTF">2018-11-20T23:15:26Z</dcterms:created>
  <dcterms:modified xsi:type="dcterms:W3CDTF">2019-02-11T01:40:36Z</dcterms:modified>
</cp:coreProperties>
</file>