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04"/>
  </p:normalViewPr>
  <p:slideViewPr>
    <p:cSldViewPr snapToGrid="0" snapToObjects="1">
      <p:cViewPr varScale="1">
        <p:scale>
          <a:sx n="151" d="100"/>
          <a:sy n="151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Blue Team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 Team In a Nut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Identify, Detect and Respond to any threat the organization faces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Handles all Security issues around breaches and </a:t>
            </a:r>
            <a:r>
              <a:rPr lang="en-US" dirty="0" smtClean="0"/>
              <a:t>compromises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Operates 24/7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Alternate Names: SIRT &amp; SOC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They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To bring real time protection to the organization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Able to contain, analyze and mitigate threats to an organization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Compliance Requirements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Customer SLA’s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First Line of Defense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7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They Required?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400" dirty="0" smtClean="0"/>
              <a:t>Yes and No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The size of the team can vary depending on size of the organization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78448"/>
              </p:ext>
            </p:extLst>
          </p:nvPr>
        </p:nvGraphicFramePr>
        <p:xfrm>
          <a:off x="2299385" y="2723322"/>
          <a:ext cx="6916686" cy="3637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8343"/>
                <a:gridCol w="3458343"/>
              </a:tblGrid>
              <a:tr h="791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Level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# of Employees</a:t>
                      </a:r>
                      <a:endParaRPr lang="en-US" sz="2800" dirty="0"/>
                    </a:p>
                  </a:txBody>
                  <a:tcPr/>
                </a:tc>
              </a:tr>
              <a:tr h="7113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7113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2-3</a:t>
                      </a:r>
                      <a:endParaRPr lang="en-US" dirty="0"/>
                    </a:p>
                  </a:txBody>
                  <a:tcPr/>
                </a:tc>
              </a:tr>
              <a:tr h="7113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4-8</a:t>
                      </a:r>
                      <a:endParaRPr lang="en-US" dirty="0"/>
                    </a:p>
                  </a:txBody>
                  <a:tcPr/>
                </a:tc>
              </a:tr>
              <a:tr h="7113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Entry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5-15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18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105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Blue Team</vt:lpstr>
      <vt:lpstr>Blue Team In a Nut Shell</vt:lpstr>
      <vt:lpstr>Why Are They Needed?</vt:lpstr>
      <vt:lpstr>Are They Required?</vt:lpstr>
      <vt:lpstr>The Team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48</cp:revision>
  <dcterms:created xsi:type="dcterms:W3CDTF">2018-11-20T23:15:26Z</dcterms:created>
  <dcterms:modified xsi:type="dcterms:W3CDTF">2018-11-23T01:44:08Z</dcterms:modified>
</cp:coreProperties>
</file>