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Persistence?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Persistence?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Keeping access to the machine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AKA </a:t>
            </a:r>
            <a:r>
              <a:rPr lang="en-US" dirty="0" err="1" smtClean="0"/>
              <a:t>backdooring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Clean and Dirty Persistence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Seamless to the user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Does not cause errors or crashes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DLL </a:t>
            </a:r>
            <a:r>
              <a:rPr lang="en-US" dirty="0" err="1" smtClean="0"/>
              <a:t>backdooring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Creating a new service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Application on startup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Obvious to the user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Causes errors/crashes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Last resort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Examples: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DLL Replacement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Application </a:t>
            </a:r>
            <a:r>
              <a:rPr lang="en-US" sz="1800" dirty="0" err="1" smtClean="0"/>
              <a:t>Shimms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Accessibility Features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Any dirty persistence can be made clean with enough knowledge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70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What is Persistence?</vt:lpstr>
      <vt:lpstr>What is Persistence?</vt:lpstr>
      <vt:lpstr>Clean Persistence</vt:lpstr>
      <vt:lpstr>Dirty Persistence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32</cp:revision>
  <dcterms:created xsi:type="dcterms:W3CDTF">2018-11-20T23:15:26Z</dcterms:created>
  <dcterms:modified xsi:type="dcterms:W3CDTF">2019-02-03T03:43:12Z</dcterms:modified>
</cp:coreProperties>
</file>