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F3D7-843E-DF4C-BA3F-A0BB4B3DA37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D2EE6-3467-FD48-8325-2C8CA71A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core of a computer AKA the brain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a small chip of billions of transistors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has 2 main components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Control Unit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Handles the instructions from memory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Arithmetic Logic Unit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Performs any mathematical and logical operations 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x86 was the most commonly use processor to follow up the 16 bit one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also referred to as 32 bit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32 bit processor cannot run 64 bit applications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only handle 4GB of memory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x64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X64 is now the most common processor type as most new computers will have this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X64 can run x86 applications!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When working with ASM the instruction set will be vastly different as well as the way the CPU works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handle up to 32GB of memory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130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The CPU</vt:lpstr>
      <vt:lpstr>What is a CPU</vt:lpstr>
      <vt:lpstr>x86 </vt:lpstr>
      <vt:lpstr>x64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49</cp:revision>
  <dcterms:created xsi:type="dcterms:W3CDTF">2018-11-20T23:15:26Z</dcterms:created>
  <dcterms:modified xsi:type="dcterms:W3CDTF">2018-12-09T02:27:56Z</dcterms:modified>
</cp:coreProperties>
</file>