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CC01F-BAFB-0646-A3DD-657ABA0CE66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6A184-AE8C-E645-A4DD-ED36EB63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Internet Key Exchange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Negotiates  and Authenticates the IPSEC Security Associations or SA’s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Has 2 phases for tunnel negotiation and creation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Associations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Relationship or contract between 2 or more peers in an IPSEC tunnel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can contain a variety of settings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Destination address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Destination hostname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IPSEC Mode (Tunnel/Transport)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Algorithm Used for the Tunnel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Tunnel Keep Alive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IKE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Authenticates the identities of the IPSEC peers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Ensures the SA policy is matched between the 2 peers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Performs </a:t>
            </a:r>
            <a:r>
              <a:rPr lang="en-US" dirty="0" err="1" smtClean="0"/>
              <a:t>Diffie</a:t>
            </a:r>
            <a:r>
              <a:rPr lang="en-US" dirty="0" smtClean="0"/>
              <a:t>-Hellman (DH) exchange to generate matching secret keys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Sets up a secure temporary connection to pass the secret key to the peer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IKE Phase 1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2 types of modes for Phase 1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Main Mode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Performs 3 two way exchanges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Agrees upon algorithms and hashes for IKE tunnel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Uses DH exchange to generate the keys and pass them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Identify the peer based on IP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Aggressive Mode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Sends everything in the fewest packets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All settings are backed into bits available in the SA values passed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Can be sniffed on the network</a:t>
            </a:r>
          </a:p>
          <a:p>
            <a:pPr lvl="2"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IKE 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dirty="0" smtClean="0"/>
              <a:t>Negotiates the IPSEC SA parameters between the peers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Establish the tunnel based on SA parameters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Periodically renegotiations the SA parameters to ensure security of the tunnel</a:t>
            </a:r>
          </a:p>
          <a:p>
            <a:pPr lvl="1"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206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IKE</vt:lpstr>
      <vt:lpstr>What is IKE?</vt:lpstr>
      <vt:lpstr>Security Associations </vt:lpstr>
      <vt:lpstr>IKE Phase 1</vt:lpstr>
      <vt:lpstr>IKE Phase 1 cont.</vt:lpstr>
      <vt:lpstr>IKE Phase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51</cp:revision>
  <dcterms:created xsi:type="dcterms:W3CDTF">2018-11-20T23:15:26Z</dcterms:created>
  <dcterms:modified xsi:type="dcterms:W3CDTF">2018-12-19T02:07:10Z</dcterms:modified>
</cp:coreProperties>
</file>