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592"/>
  </p:normalViewPr>
  <p:slideViewPr>
    <p:cSldViewPr snapToGrid="0" snapToObjects="1">
      <p:cViewPr varScale="1">
        <p:scale>
          <a:sx n="203" d="100"/>
          <a:sy n="203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Windows File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New Technology File System </a:t>
            </a:r>
            <a:r>
              <a:rPr lang="en-US" sz="2000" dirty="0" smtClean="0"/>
              <a:t>or </a:t>
            </a:r>
            <a:r>
              <a:rPr lang="en-US" sz="2000" dirty="0"/>
              <a:t>sometimes called </a:t>
            </a:r>
            <a:r>
              <a:rPr lang="en-US" sz="2000" dirty="0" smtClean="0"/>
              <a:t>Windows </a:t>
            </a:r>
            <a:r>
              <a:rPr lang="en-US" sz="2000" dirty="0"/>
              <a:t>NT File System </a:t>
            </a:r>
            <a:endParaRPr lang="en-US" sz="2000" dirty="0" smtClean="0"/>
          </a:p>
          <a:p>
            <a:pPr>
              <a:lnSpc>
                <a:spcPct val="200000"/>
              </a:lnSpc>
            </a:pPr>
            <a:r>
              <a:rPr lang="en-US" sz="2000" dirty="0" smtClean="0"/>
              <a:t>It is a proprietary file system by Microsoft</a:t>
            </a:r>
            <a:endParaRPr lang="en-US" sz="2000" dirty="0" smtClean="0"/>
          </a:p>
          <a:p>
            <a:pPr>
              <a:lnSpc>
                <a:spcPct val="200000"/>
              </a:lnSpc>
            </a:pPr>
            <a:r>
              <a:rPr lang="en-US" sz="2000" dirty="0" smtClean="0"/>
              <a:t>It is a Journal based File System</a:t>
            </a:r>
            <a:endParaRPr lang="en-US" sz="2000" dirty="0" smtClean="0"/>
          </a:p>
          <a:p>
            <a:pPr>
              <a:lnSpc>
                <a:spcPct val="200000"/>
              </a:lnSpc>
            </a:pPr>
            <a:r>
              <a:rPr lang="en-US" sz="2000" dirty="0" smtClean="0"/>
              <a:t>Used as the default file system for all recent and common versions of Windows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2889" y="2905432"/>
            <a:ext cx="10350911" cy="15485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2039" y="1690688"/>
            <a:ext cx="9421761" cy="37408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200000"/>
              </a:lnSpc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37425" y="3066585"/>
            <a:ext cx="1427355" cy="1237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 Sector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14393" y="3060829"/>
            <a:ext cx="1894657" cy="1237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File Table (MFT)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32490" y="3066585"/>
            <a:ext cx="1971698" cy="1237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MFT Copy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58663" y="3060829"/>
            <a:ext cx="4324215" cy="1237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7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MTF?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/>
              <a:t>This is a file that contains a table that keeps a record of information about each file on the NTFS system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Some data contained about each file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Size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Time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Permissions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Content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37697" y="2317315"/>
            <a:ext cx="3487455" cy="42651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00398" y="2365002"/>
            <a:ext cx="3369695" cy="36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MFT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00398" y="2797150"/>
            <a:ext cx="3369695" cy="36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of MFT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00398" y="3229298"/>
            <a:ext cx="3369695" cy="156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 Default Records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00398" y="4863944"/>
            <a:ext cx="3369695" cy="36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File Record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300398" y="5289158"/>
            <a:ext cx="3369695" cy="36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Record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00398" y="5703850"/>
            <a:ext cx="3369695" cy="36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File Record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300398" y="6129064"/>
            <a:ext cx="3369695" cy="36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MTF?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/>
              <a:t>The first 16 records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The MFT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Copy of the MFT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Volume information (label and version)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Attribute definitions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Root folder location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Cluster bitmap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Boot sector code to mount the volume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Bad Cluster file to keep track of bad clusters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Security File for unique Security descriptors</a:t>
            </a:r>
          </a:p>
          <a:p>
            <a:pPr lvl="1">
              <a:lnSpc>
                <a:spcPct val="100000"/>
              </a:lnSpc>
            </a:pPr>
            <a:r>
              <a:rPr lang="en-US" sz="1600" dirty="0" err="1" smtClean="0"/>
              <a:t>Upcase</a:t>
            </a:r>
            <a:r>
              <a:rPr lang="en-US" sz="1600" dirty="0" smtClean="0"/>
              <a:t> Table for converting lowercase to </a:t>
            </a:r>
            <a:r>
              <a:rPr lang="en-US" sz="1600" dirty="0" err="1" smtClean="0"/>
              <a:t>unicode</a:t>
            </a:r>
            <a:r>
              <a:rPr lang="en-US" sz="1600" dirty="0" smtClean="0"/>
              <a:t> uppercase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The last 5 records are reserved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2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MFT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1566819"/>
            <a:ext cx="10350911" cy="15485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2736" y="1727972"/>
            <a:ext cx="1427355" cy="1237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MTF Entry Header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80584" y="1727972"/>
            <a:ext cx="3458915" cy="1237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Unused Space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89305" y="1722216"/>
            <a:ext cx="1595197" cy="1237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or Directory Name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01204" y="1722216"/>
            <a:ext cx="1595197" cy="1237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 List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77406" y="1722216"/>
            <a:ext cx="1610274" cy="1237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or Index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3124" y="3625492"/>
            <a:ext cx="10216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MTF Entry Header contains standard information such as timestamp, access mode,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Attribute List can contain a large list of attributes such as security descriptors and volume information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next section is the name of the file or directory. Can be up to 255 Unicode characters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or Index. If the file is under roughly 800bytes it will store the data here otherwise it</a:t>
            </a:r>
            <a:r>
              <a:rPr lang="mr-IN" dirty="0" smtClean="0"/>
              <a:t>’</a:t>
            </a:r>
            <a:r>
              <a:rPr lang="en-US" dirty="0" smtClean="0"/>
              <a:t>s the index to where the data of the file is located.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Anything left over is for unused space. This can happen if the full 1kb is not used as each MFT record is 1kb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3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Windows Structure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307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The Windows File System</vt:lpstr>
      <vt:lpstr>What is NFTS</vt:lpstr>
      <vt:lpstr>The Format</vt:lpstr>
      <vt:lpstr>What is the MTF?</vt:lpstr>
      <vt:lpstr>What is the MTF? Cont.</vt:lpstr>
      <vt:lpstr>MFT Record</vt:lpstr>
      <vt:lpstr>The Windows Structure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50</cp:revision>
  <dcterms:created xsi:type="dcterms:W3CDTF">2018-11-20T23:15:26Z</dcterms:created>
  <dcterms:modified xsi:type="dcterms:W3CDTF">2018-11-28T03:36:34Z</dcterms:modified>
</cp:coreProperties>
</file>