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04"/>
  </p:normalViewPr>
  <p:slideViewPr>
    <p:cSldViewPr snapToGrid="0" snapToObjects="1">
      <p:cViewPr varScale="1">
        <p:scale>
          <a:sx n="151" d="100"/>
          <a:sy n="151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FF3D7-843E-DF4C-BA3F-A0BB4B3DA37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D2EE6-3467-FD48-8325-2C8CA71A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2EE6-3467-FD48-8325-2C8CA71A59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39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2EE6-3467-FD48-8325-2C8CA71A59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94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2EE6-3467-FD48-8325-2C8CA71A59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2EE6-3467-FD48-8325-2C8CA71A59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26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2EE6-3467-FD48-8325-2C8CA71A59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56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2EE6-3467-FD48-8325-2C8CA71A59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24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2EE6-3467-FD48-8325-2C8CA71A59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65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2EE6-3467-FD48-8325-2C8CA71A59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69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2EE6-3467-FD48-8325-2C8CA71A59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EIP is one of the most single important registers you can use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Is is also called the instruction pointer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Whatever is in this register is what will be executed next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This is commonly the target of memory based exploits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Controlling this register often means a compromise of the system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5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&amp; Low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Each register is 32 bits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There are 3 sub versions of each register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Using EAX as an example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EAX: Can hold the full 32 bit value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AX: only handled the last 16 bits of the 32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AL: Handles the lower 8 bits of the 32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AH: handles the bits 8 </a:t>
            </a:r>
            <a:r>
              <a:rPr lang="mr-IN" dirty="0" smtClean="0"/>
              <a:t>–</a:t>
            </a:r>
            <a:r>
              <a:rPr lang="en-US" dirty="0" smtClean="0"/>
              <a:t> 15 of the 32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It is important to understand that there are these sub versions of registers as you may not want to use up the full 32 bits for something that is 5 bits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sub registers are also used for multiplication, division,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Think of this as a variable special to the CPU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 CPU only has a set number of registers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Each have their own use and function for the CPU to use</a:t>
            </a: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EAX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EBX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ECX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EDX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ESI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EDI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EBP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ESP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EIP </a:t>
            </a: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0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EAX  is most commonly used as the return value of a function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When an application does something like: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Return True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value of True will be in EAX at that time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This is also considered a special purpose register for things like multiplication and division</a:t>
            </a: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0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EBX has no special purpose specifically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This is most commonly used to help hold a value while performing calculations of some kind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This will commonly hold the value of 0 for quick access to that value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ECX &amp; EDX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ECX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ECX is also known as the counting register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When you perform a loop this will often be the iterator that is used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Can be used to count up to a digit or own to 0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EDX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EDX is commonly used to hold parameters passed by functions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Can also be used to hold temporary data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ESI &amp; EDI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ESI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This is often used as a pointer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Normally points to the source of the data so it can be referenced without changing it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EDI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Similar to ESI EDI will generally point to the destination for data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9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EBP can be used for temporary storage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This is also used commonly with compilers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This will keep track of the stack pointer when a compiled application is not set to optimized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When it is set to optimized it will not be used for any compilation of an application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ESP is a special purpose register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This points to the top of the stack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ESP is not normally changed unless required to do so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Is not normally used for temporary storage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When manipulating a binary to create your own backdoors keeping this value will be important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489</Words>
  <Application>Microsoft Macintosh PowerPoint</Application>
  <PresentationFormat>Widescreen</PresentationFormat>
  <Paragraphs>76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Mangal</vt:lpstr>
      <vt:lpstr>Arial</vt:lpstr>
      <vt:lpstr>Office Theme</vt:lpstr>
      <vt:lpstr>Registers</vt:lpstr>
      <vt:lpstr>What is a Register</vt:lpstr>
      <vt:lpstr>Registers</vt:lpstr>
      <vt:lpstr>EAX</vt:lpstr>
      <vt:lpstr>EBX</vt:lpstr>
      <vt:lpstr>ECX &amp; EDX</vt:lpstr>
      <vt:lpstr>ESI &amp; EDI</vt:lpstr>
      <vt:lpstr>EBP</vt:lpstr>
      <vt:lpstr>ESP</vt:lpstr>
      <vt:lpstr>EIP</vt:lpstr>
      <vt:lpstr>High &amp; Low Registers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63</cp:revision>
  <dcterms:created xsi:type="dcterms:W3CDTF">2018-11-20T23:15:26Z</dcterms:created>
  <dcterms:modified xsi:type="dcterms:W3CDTF">2018-12-09T02:49:08Z</dcterms:modified>
</cp:coreProperties>
</file>