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592"/>
  </p:normalViewPr>
  <p:slideViewPr>
    <p:cSldViewPr snapToGrid="0" snapToObjects="1">
      <p:cViewPr varScale="1">
        <p:scale>
          <a:sx n="203" d="100"/>
          <a:sy n="203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Remediation Options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provide Remediation’s?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Complete the Loop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Convenient for the recipient of the report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Shows quality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Should never be left out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Words>25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Remediation Options </vt:lpstr>
      <vt:lpstr>Why do we provide Remediation’s?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43</cp:revision>
  <dcterms:created xsi:type="dcterms:W3CDTF">2018-11-20T23:15:26Z</dcterms:created>
  <dcterms:modified xsi:type="dcterms:W3CDTF">2019-02-11T02:04:33Z</dcterms:modified>
</cp:coreProperties>
</file>