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01"/>
  </p:normalViewPr>
  <p:slideViewPr>
    <p:cSldViewPr snapToGrid="0" snapToObjects="1">
      <p:cViewPr varScale="1">
        <p:scale>
          <a:sx n="203" d="100"/>
          <a:sy n="203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Purple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Purple Team???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Red + Blue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Unofficial Team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Is It </a:t>
            </a:r>
            <a:r>
              <a:rPr lang="en-US" dirty="0" smtClean="0"/>
              <a:t>Needed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Detection Feedback loop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Constant improvements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Missing Detections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and Active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Red Team Assessments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Unknown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Replays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Phishing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Swap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 -&gt; Blue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Blue &lt;- Red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Single Session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44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The Purple Team</vt:lpstr>
      <vt:lpstr>Purple Team???</vt:lpstr>
      <vt:lpstr>Why Is It Needed?</vt:lpstr>
      <vt:lpstr>Simulations and Active Tests</vt:lpstr>
      <vt:lpstr>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53</cp:revision>
  <dcterms:created xsi:type="dcterms:W3CDTF">2018-11-20T23:15:26Z</dcterms:created>
  <dcterms:modified xsi:type="dcterms:W3CDTF">2018-11-21T07:58:36Z</dcterms:modified>
</cp:coreProperties>
</file>