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Ticket Granting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to the TGS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 client now has the TGS Session key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Client will send 3 messages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(Encrypted with the TGS Session Key) AKA Authenticator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Name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Timestamp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(Plaintext)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Service Name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Lifetime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TGT From the Authentication Server</a:t>
            </a:r>
          </a:p>
          <a:p>
            <a:pPr lvl="1">
              <a:lnSpc>
                <a:spcPct val="17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TGS’s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Upon receiving the 2 message from the client the TGS will look up the service to see if it can find it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If it can the TGS decrypts the clients TGT message with the TGS Secret Key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Once decrypted it will extract the TGS Session Key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 TGS Session Key is now used to decrypt the 1</a:t>
            </a:r>
            <a:r>
              <a:rPr lang="en-US" baseline="30000" dirty="0" smtClean="0"/>
              <a:t>st</a:t>
            </a:r>
            <a:r>
              <a:rPr lang="en-US" dirty="0" smtClean="0"/>
              <a:t> message or Authenticator </a:t>
            </a:r>
          </a:p>
          <a:p>
            <a:pPr lvl="1">
              <a:lnSpc>
                <a:spcPct val="17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US" dirty="0" smtClean="0"/>
              <a:t>There are a few things that occur on the TGS before its response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Compares the user ID send to what the TGS has stored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Timestamp check (Normally a 2 minute delay is max)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Check Lifetime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Check if Authenticator was not already sent before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IP Address is an actual IP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70000"/>
              </a:lnSpc>
            </a:pPr>
            <a:r>
              <a:rPr lang="en-US" dirty="0" smtClean="0"/>
              <a:t>If all checks for TGS pass it will generate a Service Session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Then generates the Service Ticket for the client (Encrypted with the Service Secret Key)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Name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Service Name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IP Address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Timestamp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Lifetime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Service Session Key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TGS’s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lang="en-US" dirty="0" smtClean="0"/>
              <a:t>TGS prepares 2 messages for the client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Sends the Encrypted Service Ticket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Encrypted with the TGS Session Key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Service Name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Timestamp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Lifetime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Service Session Key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Clients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US" dirty="0" smtClean="0"/>
              <a:t>The client receives both messages but can only decrypt the one that was encrypted with the TGS Session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Client will generate a new Authenticator request encrypted with the Service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Client will then send the Service Ticket form the TGS and the new Authenticator to the service itself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69"/>
            <a:ext cx="10515600" cy="4351338"/>
          </a:xfrm>
        </p:spPr>
        <p:txBody>
          <a:bodyPr>
            <a:normAutofit fontScale="92500"/>
          </a:bodyPr>
          <a:lstStyle/>
          <a:p>
            <a:pPr lvl="1">
              <a:lnSpc>
                <a:spcPct val="170000"/>
              </a:lnSpc>
            </a:pPr>
            <a:r>
              <a:rPr lang="en-US" dirty="0" smtClean="0"/>
              <a:t>The service will decrypt the Service Ticket with its Service Secret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Extract the Service Session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Validates the Authenticator, Service Ticket and User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Same process as the TGS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The Service sends back an Authenticator of its own with its ID and timestamp encrypted with the Service Session Key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The client stores this ticket and can now authenticate to the service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347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Ticket Granting Server</vt:lpstr>
      <vt:lpstr>Talking to the TGS</vt:lpstr>
      <vt:lpstr>TGS’s Turn</vt:lpstr>
      <vt:lpstr>Behind the Scenes</vt:lpstr>
      <vt:lpstr>Service Key</vt:lpstr>
      <vt:lpstr>TGS’s Response</vt:lpstr>
      <vt:lpstr>The Clients Turn</vt:lpstr>
      <vt:lpstr>The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44</cp:revision>
  <dcterms:created xsi:type="dcterms:W3CDTF">2018-11-20T23:15:26Z</dcterms:created>
  <dcterms:modified xsi:type="dcterms:W3CDTF">2018-12-16T03:11:04Z</dcterms:modified>
</cp:coreProperties>
</file>