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/>
    <p:restoredTop sz="94604"/>
  </p:normalViewPr>
  <p:slideViewPr>
    <p:cSldViewPr snapToGrid="0" snapToObjects="1">
      <p:cViewPr varScale="1">
        <p:scale>
          <a:sx n="114" d="100"/>
          <a:sy n="114" d="100"/>
        </p:scale>
        <p:origin x="168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8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4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4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2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6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8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8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7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4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79583-0876-7B45-9D5B-F08D6C8229A0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8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UDP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CEO/Lead Instructor: Brandon Dennis, OSCP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9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UDP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User Datagram Protocol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Opposite of TCP/IP, does not care if the packet is loss or mangled during transit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Can </a:t>
            </a:r>
            <a:r>
              <a:rPr lang="en-US" smtClean="0"/>
              <a:t>arrive in any order and not sequenced </a:t>
            </a:r>
            <a:endParaRPr lang="en-US" dirty="0"/>
          </a:p>
          <a:p>
            <a:pPr>
              <a:lnSpc>
                <a:spcPct val="200000"/>
              </a:lnSpc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3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</TotalTime>
  <Words>29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UDP</vt:lpstr>
      <vt:lpstr>UDP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RedTeam Nation!</dc:title>
  <dc:creator>Microsoft Office User</dc:creator>
  <cp:lastModifiedBy>Microsoft Office User</cp:lastModifiedBy>
  <cp:revision>35</cp:revision>
  <dcterms:created xsi:type="dcterms:W3CDTF">2018-11-20T23:15:26Z</dcterms:created>
  <dcterms:modified xsi:type="dcterms:W3CDTF">2018-12-21T20:06:07Z</dcterms:modified>
</cp:coreProperties>
</file>