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AKA the WAF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between the browser and the web application itself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Similar concept to a standard firewall but only for the web application itself</a:t>
            </a:r>
          </a:p>
          <a:p>
            <a:pPr>
              <a:lnSpc>
                <a:spcPct val="200000"/>
              </a:lnSpc>
            </a:pPr>
            <a:r>
              <a:rPr lang="en-US" smtClean="0"/>
              <a:t>Rule set </a:t>
            </a:r>
            <a:r>
              <a:rPr lang="en-US" dirty="0" smtClean="0"/>
              <a:t>is based on attacks like </a:t>
            </a:r>
            <a:r>
              <a:rPr lang="en-US" dirty="0" err="1" smtClean="0"/>
              <a:t>SQLi</a:t>
            </a:r>
            <a:r>
              <a:rPr lang="en-US" dirty="0" smtClean="0"/>
              <a:t>, XSS,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Web Application Firewalls</vt:lpstr>
      <vt:lpstr>Web Application Firewall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40</cp:revision>
  <dcterms:created xsi:type="dcterms:W3CDTF">2018-11-20T23:15:26Z</dcterms:created>
  <dcterms:modified xsi:type="dcterms:W3CDTF">2018-12-19T22:57:05Z</dcterms:modified>
</cp:coreProperties>
</file>