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Routine Assessments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Routine Assessments?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 Red Team Engagement that is done on a scheduled basis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Monthly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Quarterly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Yearly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Can be a wide variety of Assessments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Phishing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Password Cracking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they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Red Team Actions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Follow Up Tests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Specialized Tests</a:t>
            </a:r>
          </a:p>
          <a:p>
            <a:pPr>
              <a:lnSpc>
                <a:spcPct val="200000"/>
              </a:lnSpc>
            </a:pPr>
            <a:r>
              <a:rPr lang="en-US" smtClean="0"/>
              <a:t>Compliance Requirements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47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Routine Assessments</vt:lpstr>
      <vt:lpstr>What are Routine Assessments?</vt:lpstr>
      <vt:lpstr>Why are they needed?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92</cp:revision>
  <dcterms:created xsi:type="dcterms:W3CDTF">2018-11-20T23:15:26Z</dcterms:created>
  <dcterms:modified xsi:type="dcterms:W3CDTF">2018-11-25T03:38:56Z</dcterms:modified>
</cp:coreProperties>
</file>