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Uses Asymmetric Encryption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in Hybrid Encryption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Encrypts a Symmetric Encryption Key to be sent to a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for digital signatures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2 very large prime numbers and performs the Factoring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Its very slow!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would not want to use this on full connections or an entire file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resources required to do so would be to much for most common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73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RSA</vt:lpstr>
      <vt:lpstr>What is RSA</vt:lpstr>
      <vt:lpstr>Draw Backs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35</cp:revision>
  <dcterms:created xsi:type="dcterms:W3CDTF">2018-11-20T23:15:26Z</dcterms:created>
  <dcterms:modified xsi:type="dcterms:W3CDTF">2018-12-17T00:53:43Z</dcterms:modified>
</cp:coreProperties>
</file>