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04"/>
  </p:normalViewPr>
  <p:slideViewPr>
    <p:cSldViewPr snapToGrid="0" snapToObjects="1">
      <p:cViewPr varScale="1">
        <p:scale>
          <a:sx n="151" d="100"/>
          <a:sy n="151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FF3D7-843E-DF4C-BA3F-A0BB4B3DA37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D2EE6-3467-FD48-8325-2C8CA71A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Flags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Flags?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Flags is a special type of register that holds a bit map of data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holds a simple 1 or 0 in a specific bit that will change what the CPU is doing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Understanding these are important when you are working with ASM instructions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Below are a set of common flags but see the link above the video for a full list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Carry Flag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Commonly used for division. When there is a carry or remainder this will be flagged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Zero Flag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is also used within division and other arithmetic operations. This is also used with controlling the flow of logic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Overflow Flag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</a:t>
            </a:r>
            <a:r>
              <a:rPr lang="en-US" smtClean="0"/>
              <a:t>is flagged when </a:t>
            </a:r>
            <a:r>
              <a:rPr lang="en-US" dirty="0" smtClean="0"/>
              <a:t>the data required does not fit into the 32 bit register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127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Flags</vt:lpstr>
      <vt:lpstr>What are Flags?</vt:lpstr>
      <vt:lpstr>Common Flags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67</cp:revision>
  <dcterms:created xsi:type="dcterms:W3CDTF">2018-11-20T23:15:26Z</dcterms:created>
  <dcterms:modified xsi:type="dcterms:W3CDTF">2018-12-09T02:55:27Z</dcterms:modified>
</cp:coreProperties>
</file>