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Password Cracking Hands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mtClean="0"/>
              <a:t>Download a set of Rainbow Tables for MD5</a:t>
            </a:r>
          </a:p>
          <a:p>
            <a:pPr>
              <a:lnSpc>
                <a:spcPct val="200000"/>
              </a:lnSpc>
            </a:pPr>
            <a:r>
              <a:rPr lang="en-US" smtClean="0"/>
              <a:t>Configure a password cracker to use the Rainbow Tables</a:t>
            </a:r>
          </a:p>
          <a:p>
            <a:pPr>
              <a:lnSpc>
                <a:spcPct val="200000"/>
              </a:lnSpc>
            </a:pPr>
            <a:r>
              <a:rPr lang="en-US" smtClean="0"/>
              <a:t>Crack the MD5 Hash “</a:t>
            </a:r>
            <a:r>
              <a:rPr lang="cs-CZ" smtClean="0"/>
              <a:t>2ac9cb7dc02b3c0083eb70898e549b63“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30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Password Cracking Hands On</vt:lpstr>
      <vt:lpstr>Hands 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45</cp:revision>
  <dcterms:created xsi:type="dcterms:W3CDTF">2018-11-20T23:15:26Z</dcterms:created>
  <dcterms:modified xsi:type="dcterms:W3CDTF">2019-02-09T07:47:06Z</dcterms:modified>
</cp:coreProperties>
</file>