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User Account Control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Provide temporary administrative rights to a process during a single run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Helps mitigate the impact of Viruses and Malware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UAC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It is usually a prompt after you attempt to run something that requires administrative privileges when logged in as a standard user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This can also prompt for the local administrators password as well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33" y="3407775"/>
            <a:ext cx="5854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UAC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38200" y="1825625"/>
            <a:ext cx="1886211" cy="52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r>
              <a:rPr lang="en-US" smtClean="0"/>
              <a:t>Opened Application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38199" y="2666956"/>
            <a:ext cx="1886211" cy="52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ShellExecute</a:t>
            </a:r>
            <a:endParaRPr lang="en-US" dirty="0"/>
          </a:p>
          <a:p>
            <a:pPr algn="ctr"/>
            <a:r>
              <a:rPr lang="en-US" dirty="0" smtClean="0"/>
              <a:t>Create Process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0725" y="3682107"/>
            <a:ext cx="1886211" cy="52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Info Service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12" idx="0"/>
          </p:cNvCxnSpPr>
          <p:nvPr/>
        </p:nvCxnSpPr>
        <p:spPr>
          <a:xfrm flipH="1">
            <a:off x="1781305" y="2348630"/>
            <a:ext cx="1" cy="3183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1793830" y="3189961"/>
            <a:ext cx="1" cy="492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130099" y="3682107"/>
            <a:ext cx="1886211" cy="52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X Installed?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2749461" y="3943610"/>
            <a:ext cx="3806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104673" y="2840233"/>
            <a:ext cx="1886211" cy="52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Desktop Enabled?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104673" y="4377846"/>
            <a:ext cx="1886211" cy="52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UAC Slider Level</a:t>
            </a:r>
          </a:p>
        </p:txBody>
      </p:sp>
      <p:cxnSp>
        <p:nvCxnSpPr>
          <p:cNvPr id="27" name="Straight Arrow Connector 26"/>
          <p:cNvCxnSpPr>
            <a:stCxn id="20" idx="0"/>
            <a:endCxn id="24" idx="1"/>
          </p:cNvCxnSpPr>
          <p:nvPr/>
        </p:nvCxnSpPr>
        <p:spPr>
          <a:xfrm flipV="1">
            <a:off x="4073205" y="3101736"/>
            <a:ext cx="1031468" cy="5803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97392" y="2993906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cxnSp>
        <p:nvCxnSpPr>
          <p:cNvPr id="29" name="Straight Arrow Connector 28"/>
          <p:cNvCxnSpPr>
            <a:stCxn id="20" idx="2"/>
            <a:endCxn id="25" idx="1"/>
          </p:cNvCxnSpPr>
          <p:nvPr/>
        </p:nvCxnSpPr>
        <p:spPr>
          <a:xfrm>
            <a:off x="4073205" y="4205112"/>
            <a:ext cx="1031468" cy="4342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31775" y="437784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4" idx="2"/>
            <a:endCxn id="25" idx="0"/>
          </p:cNvCxnSpPr>
          <p:nvPr/>
        </p:nvCxnSpPr>
        <p:spPr>
          <a:xfrm>
            <a:off x="6047779" y="3363238"/>
            <a:ext cx="0" cy="1014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47778" y="36061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919273" y="3312500"/>
            <a:ext cx="1886211" cy="52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11766" y="4326289"/>
            <a:ext cx="1886211" cy="52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211766" y="5343662"/>
            <a:ext cx="1886211" cy="52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</a:t>
            </a:r>
          </a:p>
        </p:txBody>
      </p:sp>
      <p:cxnSp>
        <p:nvCxnSpPr>
          <p:cNvPr id="40" name="Straight Arrow Connector 39"/>
          <p:cNvCxnSpPr>
            <a:stCxn id="37" idx="0"/>
            <a:endCxn id="24" idx="3"/>
          </p:cNvCxnSpPr>
          <p:nvPr/>
        </p:nvCxnSpPr>
        <p:spPr>
          <a:xfrm flipH="1" flipV="1">
            <a:off x="6990884" y="3101736"/>
            <a:ext cx="1871495" cy="210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467589" y="1882448"/>
            <a:ext cx="1886211" cy="784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Executable With Higher Rights</a:t>
            </a:r>
          </a:p>
        </p:txBody>
      </p:sp>
      <p:cxnSp>
        <p:nvCxnSpPr>
          <p:cNvPr id="44" name="Straight Arrow Connector 43"/>
          <p:cNvCxnSpPr>
            <a:stCxn id="24" idx="0"/>
          </p:cNvCxnSpPr>
          <p:nvPr/>
        </p:nvCxnSpPr>
        <p:spPr>
          <a:xfrm flipV="1">
            <a:off x="6047779" y="2213693"/>
            <a:ext cx="3419809" cy="6265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14860" y="2157163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9097977" y="2666956"/>
            <a:ext cx="1914580" cy="29382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9" idx="1"/>
          </p:cNvCxnSpPr>
          <p:nvPr/>
        </p:nvCxnSpPr>
        <p:spPr>
          <a:xfrm>
            <a:off x="5983357" y="4900851"/>
            <a:ext cx="1228409" cy="704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3"/>
            <a:endCxn id="38" idx="1"/>
          </p:cNvCxnSpPr>
          <p:nvPr/>
        </p:nvCxnSpPr>
        <p:spPr>
          <a:xfrm flipV="1">
            <a:off x="6990884" y="4587792"/>
            <a:ext cx="220882" cy="51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9939141" y="4310792"/>
            <a:ext cx="1886211" cy="52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Signed?</a:t>
            </a: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V="1">
            <a:off x="10882247" y="2666956"/>
            <a:ext cx="220225" cy="16438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3"/>
            <a:endCxn id="57" idx="1"/>
          </p:cNvCxnSpPr>
          <p:nvPr/>
        </p:nvCxnSpPr>
        <p:spPr>
          <a:xfrm flipV="1">
            <a:off x="9097977" y="4572295"/>
            <a:ext cx="841164" cy="154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092874" y="4310792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784426" y="3790850"/>
            <a:ext cx="1156775" cy="5861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an Admin </a:t>
            </a:r>
            <a:r>
              <a:rPr lang="en-US" smtClean="0"/>
              <a:t>the same </a:t>
            </a:r>
            <a:r>
              <a:rPr lang="en-US" dirty="0" smtClean="0"/>
              <a:t>as a User?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When a standard User logs in they are provided a Standard Access Token to be used for their session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Administrators are provided a similar Standard Access Token but are also assigned a Full Administrator Access Token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152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UAC</vt:lpstr>
      <vt:lpstr>What is UAC?</vt:lpstr>
      <vt:lpstr>What Does UAC Look Like?</vt:lpstr>
      <vt:lpstr>How does UAC Work?</vt:lpstr>
      <vt:lpstr>Is an Admin the same as a User?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46</cp:revision>
  <dcterms:created xsi:type="dcterms:W3CDTF">2018-11-20T23:15:26Z</dcterms:created>
  <dcterms:modified xsi:type="dcterms:W3CDTF">2018-11-28T05:34:51Z</dcterms:modified>
</cp:coreProperties>
</file>