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592"/>
  </p:normalViewPr>
  <p:slideViewPr>
    <p:cSldViewPr snapToGrid="0" snapToObjects="1">
      <p:cViewPr varScale="1">
        <p:scale>
          <a:sx n="203" d="100"/>
          <a:sy n="203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Yearly Assessments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66" y="141248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Yearly Assessments?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Assessments that happen yearly are normally required by compliance obligations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These types usually take a larger amount of time to complete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type of assessment tends to have 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smtClean="0"/>
              <a:t>party </a:t>
            </a:r>
            <a:r>
              <a:rPr lang="en-US" smtClean="0"/>
              <a:t>involvement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66" y="141248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66540" cy="1325563"/>
          </a:xfrm>
        </p:spPr>
        <p:txBody>
          <a:bodyPr>
            <a:normAutofit/>
          </a:bodyPr>
          <a:lstStyle/>
          <a:p>
            <a:r>
              <a:rPr lang="en-US" sz="4300" dirty="0" smtClean="0"/>
              <a:t>External Perimeter Testing In House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A full test from an attackers perspective from the outside of the organizations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Assume no knowledge of the network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Cannot use work related equipment of credentials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Possible Restrictions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Exploits</a:t>
            </a:r>
          </a:p>
          <a:p>
            <a:pPr lvl="1">
              <a:lnSpc>
                <a:spcPct val="100000"/>
              </a:lnSpc>
            </a:pPr>
            <a:r>
              <a:rPr lang="en-US" sz="1600" dirty="0" smtClean="0"/>
              <a:t>Services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Feedback Loop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66" y="141248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External Perimeter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 smtClean="0"/>
              <a:t>Same test as the in house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May be required per year.</a:t>
            </a:r>
          </a:p>
          <a:p>
            <a:pPr lvl="1">
              <a:lnSpc>
                <a:spcPct val="100000"/>
              </a:lnSpc>
            </a:pPr>
            <a:r>
              <a:rPr lang="en-US" sz="1600" dirty="0" err="1" smtClean="0"/>
              <a:t>e.x</a:t>
            </a:r>
            <a:r>
              <a:rPr lang="en-US" sz="1600" dirty="0" smtClean="0"/>
              <a:t> Have the US government as a client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Red Team Organizes the Scope to provide to the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party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Once done Red Team will validate any findings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Prioritize all issues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Feedback Loop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66" y="141248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3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Words>124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Yearly Assessments</vt:lpstr>
      <vt:lpstr>What are Yearly Assessments?</vt:lpstr>
      <vt:lpstr>External Perimeter Testing In House</vt:lpstr>
      <vt:lpstr>3rd Party External Perimeter 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98</cp:revision>
  <dcterms:created xsi:type="dcterms:W3CDTF">2018-11-20T23:15:26Z</dcterms:created>
  <dcterms:modified xsi:type="dcterms:W3CDTF">2018-11-25T04:04:07Z</dcterms:modified>
</cp:coreProperties>
</file>