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Advanced Encryption Standard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Utilizes a block cipher of different sizes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AES Block Sizes: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AES-128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AES-192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AES-256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Symmetric Key length is important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data encrypted with the Symmetric Key will be encrypted over and over again depending on its size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AES-128 will encrypt the data over 10 rounds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AES-192 will encrypt the data over 12 rounds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AES-256 will encrypt the data over </a:t>
            </a:r>
            <a:r>
              <a:rPr lang="en-US" smtClean="0"/>
              <a:t>14 rounds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73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AES</vt:lpstr>
      <vt:lpstr>What is AES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37</cp:revision>
  <dcterms:created xsi:type="dcterms:W3CDTF">2018-11-20T23:15:26Z</dcterms:created>
  <dcterms:modified xsi:type="dcterms:W3CDTF">2018-12-17T01:01:41Z</dcterms:modified>
</cp:coreProperties>
</file>