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Memory is a physical chip on your machine that is used to hold chunks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store program code and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All applications ran use memory, this includes the operating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also called RAM or Random Access Memory due to the ability to access any data at will from the chip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an application loads it will load itself into memory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this happens EIP will start moving through the code based on its entry point and start executing the instructions at each memory 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we have talked about so far is physical memory there is such thing as virtual memory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often called SWAP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Swap loads bits of memory physically on the hard drive that is not as commonly used to conserve space in RAM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makes reading from SWAP much slower than RAM but will allow you to store more data in memory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Memory is commonly structured with the following flows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Stack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Heap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Memory also contains: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Writable &amp; Non-Writable sections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Executable &amp; Non-Executable 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191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Memory</vt:lpstr>
      <vt:lpstr>What is Memory?</vt:lpstr>
      <vt:lpstr>How is it used?</vt:lpstr>
      <vt:lpstr>Virtual Memory</vt:lpstr>
      <vt:lpstr>Memory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2018-12-09T03:22:05Z</dcterms:modified>
</cp:coreProperties>
</file>