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PFSense</a:t>
            </a:r>
            <a:r>
              <a:rPr lang="en-US" dirty="0" smtClean="0"/>
              <a:t> Hands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Build another </a:t>
            </a:r>
            <a:r>
              <a:rPr lang="en-US" sz="1800" dirty="0" err="1" smtClean="0"/>
              <a:t>PFSense</a:t>
            </a:r>
            <a:r>
              <a:rPr lang="en-US" sz="1800" dirty="0" smtClean="0"/>
              <a:t> VM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/>
              <a:t>Configure another Network Adapter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/>
              <a:t>Bridged Network Type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/>
              <a:t>Add rules to the firewall to allow traffic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Configure a Site to Site VPN Tunnel between both </a:t>
            </a:r>
            <a:r>
              <a:rPr lang="en-US" sz="1800" dirty="0" err="1" smtClean="0"/>
              <a:t>PFSense</a:t>
            </a:r>
            <a:r>
              <a:rPr lang="en-US" sz="1800" dirty="0" smtClean="0"/>
              <a:t> Machines and make sure the tunnel is established 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41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PFSense Hands On</vt:lpstr>
      <vt:lpstr>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31</cp:revision>
  <dcterms:created xsi:type="dcterms:W3CDTF">2018-11-20T23:15:26Z</dcterms:created>
  <dcterms:modified xsi:type="dcterms:W3CDTF">2019-01-03T05:37:04Z</dcterms:modified>
</cp:coreProperties>
</file>