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Quarterly 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Quarterly </a:t>
            </a:r>
            <a:r>
              <a:rPr lang="en-US" dirty="0" smtClean="0"/>
              <a:t>Assessments?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common frequency of a quarter is about 3 months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Normally there are 3 assessments per quarter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types of assessment can depend on what the organization or team needs at that time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Perimeter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Not to be confused with External Perimeter Testing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Smaller Sections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Specific Services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Segmentation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Tests to ensure all Firewall rules between 2 network segments are in tack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In most organizations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Production does not reach Development or Corporate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Development should never ever ever reach Production</a:t>
            </a:r>
            <a:endParaRPr lang="en-US" sz="2000" dirty="0" smtClean="0"/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Types of Phishing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Passive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Day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Identify issues in source code of internal products or services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be don for external code bases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 all built exploits in a Development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Feedback Loop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124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Quarterly Assessments</vt:lpstr>
      <vt:lpstr>What are Quarterly Assessments?</vt:lpstr>
      <vt:lpstr>Perimeter Testing</vt:lpstr>
      <vt:lpstr>Network Segmentation Testing</vt:lpstr>
      <vt:lpstr>Phishing Campaign</vt:lpstr>
      <vt:lpstr>0 Day Audit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104</cp:revision>
  <dcterms:created xsi:type="dcterms:W3CDTF">2018-11-20T23:15:26Z</dcterms:created>
  <dcterms:modified xsi:type="dcterms:W3CDTF">2018-11-25T04:12:52Z</dcterms:modified>
</cp:coreProperties>
</file>