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Hashing?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Transforms plaintext into </a:t>
            </a:r>
            <a:r>
              <a:rPr lang="en-US" dirty="0" smtClean="0"/>
              <a:t>a shorter representation 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Hashing is one way!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Also called a Hashing Function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Hashing is used for a lot of different types of systems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Password’s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Indexes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File signature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4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MD5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SHA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NTLM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47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Hashing</vt:lpstr>
      <vt:lpstr>What is Hashing?</vt:lpstr>
      <vt:lpstr>Why is this needed?</vt:lpstr>
      <vt:lpstr>Types of Hashing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35</cp:revision>
  <dcterms:created xsi:type="dcterms:W3CDTF">2018-11-20T23:15:26Z</dcterms:created>
  <dcterms:modified xsi:type="dcterms:W3CDTF">2018-12-17T01:16:53Z</dcterms:modified>
</cp:coreProperties>
</file>