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592"/>
  </p:normalViewPr>
  <p:slideViewPr>
    <p:cSldViewPr snapToGrid="0" snapToObjects="1">
      <p:cViewPr varScale="1">
        <p:scale>
          <a:sx n="203" d="100"/>
          <a:sy n="203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1EAA4-A927-064B-9848-1BA2E1E62E5A}" type="datetimeFigureOut">
              <a:rPr lang="en-US" smtClean="0"/>
              <a:t>12/1/18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2C540-9B50-3641-A4EF-E71BA226C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59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2C540-9B50-3641-A4EF-E71BA226C9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1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2C540-9B50-3641-A4EF-E71BA226C9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30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2C540-9B50-3641-A4EF-E71BA226C9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2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2C540-9B50-3641-A4EF-E71BA226C9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9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2C540-9B50-3641-A4EF-E71BA226C9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57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2C540-9B50-3641-A4EF-E71BA226C9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15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2C540-9B50-3641-A4EF-E71BA226C9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1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File Permissions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Sticky 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20000"/>
              </a:lnSpc>
            </a:pPr>
            <a:r>
              <a:rPr lang="en-US" dirty="0" smtClean="0"/>
              <a:t>The sticky bit is to tell the OS to run the executable as its owner. Indicated by the ‘s’ instead of ‘x’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-</a:t>
            </a:r>
            <a:r>
              <a:rPr lang="en-US" dirty="0" err="1" smtClean="0"/>
              <a:t>rwsrwx</a:t>
            </a:r>
            <a:r>
              <a:rPr lang="en-US" dirty="0" smtClean="0"/>
              <a:t>---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This is very important to configure correctly. If you have a root based executable with the sticky bit set for everyone then anyone can run it as root!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6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Permissions and Ownership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Linux has a concept of file ownership as well as permissions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ym typeface="Wingdings"/>
              </a:rPr>
              <a:t>This is essential to understand as there are a lot of misconfigurations in environments around permissions</a:t>
            </a:r>
            <a:endParaRPr lang="en-US" dirty="0" smtClean="0">
              <a:sym typeface="Wingdings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l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84" y="3861768"/>
            <a:ext cx="9564347" cy="4096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237983" y="3008955"/>
            <a:ext cx="1" cy="6353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126384" y="3644302"/>
            <a:ext cx="1785917" cy="13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12300" y="3636029"/>
            <a:ext cx="1" cy="1781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26384" y="3636029"/>
            <a:ext cx="1" cy="1781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77821" y="2608139"/>
            <a:ext cx="132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Permissions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3513551" y="3644302"/>
            <a:ext cx="1340286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13551" y="3623873"/>
            <a:ext cx="1" cy="1781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853836" y="3653748"/>
            <a:ext cx="1" cy="1781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158142" y="3195742"/>
            <a:ext cx="0" cy="4506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46892" y="2826410"/>
            <a:ext cx="87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4956132" y="3674176"/>
            <a:ext cx="1340286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956132" y="3653747"/>
            <a:ext cx="1" cy="1781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96417" y="3683622"/>
            <a:ext cx="1" cy="1781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6" idx="2"/>
          </p:cNvCxnSpPr>
          <p:nvPr/>
        </p:nvCxnSpPr>
        <p:spPr>
          <a:xfrm>
            <a:off x="5600723" y="2960473"/>
            <a:ext cx="0" cy="715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63921" y="2591141"/>
            <a:ext cx="87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637752" y="3674176"/>
            <a:ext cx="57097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637752" y="3674176"/>
            <a:ext cx="1" cy="1781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208728" y="3674176"/>
            <a:ext cx="1" cy="1781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923240" y="3269293"/>
            <a:ext cx="0" cy="4080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86437" y="2908957"/>
            <a:ext cx="99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File Size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7406489" y="3642181"/>
            <a:ext cx="218844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406489" y="3621752"/>
            <a:ext cx="1" cy="1781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594936" y="3636029"/>
            <a:ext cx="1" cy="1781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516041" y="2937923"/>
            <a:ext cx="0" cy="715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763383" y="2608183"/>
            <a:ext cx="147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Last Modified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9857825" y="3632833"/>
            <a:ext cx="57097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9857825" y="3632833"/>
            <a:ext cx="1" cy="1781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0428801" y="3632833"/>
            <a:ext cx="1" cy="1781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0143313" y="3227950"/>
            <a:ext cx="0" cy="4080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625593" y="2872770"/>
            <a:ext cx="117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File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4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91013" y="4226762"/>
            <a:ext cx="3463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drwxrwxrwx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469698" y="4226762"/>
            <a:ext cx="3463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rwx</a:t>
            </a:r>
            <a:endParaRPr lang="en-US" sz="36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885167" y="4784942"/>
            <a:ext cx="0" cy="3945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69512" y="5179512"/>
            <a:ext cx="10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Type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120031" y="4219534"/>
            <a:ext cx="511478" cy="72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00821" y="3591415"/>
            <a:ext cx="1" cy="6353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20030" y="4219534"/>
            <a:ext cx="0" cy="1499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631509" y="4226762"/>
            <a:ext cx="0" cy="1499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777125" y="4223147"/>
            <a:ext cx="511478" cy="72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057915" y="3789123"/>
            <a:ext cx="1" cy="441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777124" y="4223147"/>
            <a:ext cx="0" cy="1499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288603" y="4230375"/>
            <a:ext cx="0" cy="1499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466317" y="4226762"/>
            <a:ext cx="511478" cy="72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47107" y="3934138"/>
            <a:ext cx="1" cy="2998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66316" y="4226762"/>
            <a:ext cx="0" cy="1499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977795" y="4233990"/>
            <a:ext cx="0" cy="1499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20030" y="3211099"/>
            <a:ext cx="70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User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761727" y="3452137"/>
            <a:ext cx="81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Group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73154" y="3631962"/>
            <a:ext cx="81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2060532" y="3200115"/>
            <a:ext cx="204852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060532" y="3200115"/>
            <a:ext cx="0" cy="2520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09058" y="3200115"/>
            <a:ext cx="0" cy="2520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084795" y="2896649"/>
            <a:ext cx="1" cy="2998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49387" y="2520107"/>
            <a:ext cx="187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Permissions Class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3466316" y="4880321"/>
            <a:ext cx="511478" cy="72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977794" y="4730395"/>
            <a:ext cx="0" cy="1499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466316" y="4737625"/>
            <a:ext cx="0" cy="1499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722054" y="4894779"/>
            <a:ext cx="1" cy="2998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722054" y="5194631"/>
            <a:ext cx="219023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5912283" y="4919831"/>
            <a:ext cx="1" cy="274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656545" y="4919831"/>
            <a:ext cx="511478" cy="72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168023" y="4769905"/>
            <a:ext cx="0" cy="1499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656545" y="4777135"/>
            <a:ext cx="0" cy="1499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656545" y="2922892"/>
            <a:ext cx="1" cy="15234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647153" y="2922891"/>
            <a:ext cx="511478" cy="72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70111" y="2738225"/>
            <a:ext cx="10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5822776" y="3580431"/>
            <a:ext cx="0" cy="8845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5822776" y="3591415"/>
            <a:ext cx="565498" cy="36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346651" y="3384556"/>
            <a:ext cx="10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6096000" y="3934138"/>
            <a:ext cx="0" cy="5417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6088430" y="3942744"/>
            <a:ext cx="565498" cy="36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611395" y="3758078"/>
            <a:ext cx="10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4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vs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Files</a:t>
            </a:r>
          </a:p>
          <a:p>
            <a:pPr lvl="1">
              <a:lnSpc>
                <a:spcPct val="200000"/>
              </a:lnSpc>
            </a:pPr>
            <a:r>
              <a:rPr lang="en-US" dirty="0" smtClean="0">
                <a:sym typeface="Wingdings"/>
              </a:rPr>
              <a:t>-</a:t>
            </a:r>
            <a:r>
              <a:rPr lang="en-US" dirty="0" err="1" smtClean="0">
                <a:sym typeface="Wingdings"/>
              </a:rPr>
              <a:t>rw</a:t>
            </a:r>
            <a:r>
              <a:rPr lang="en-US" dirty="0" smtClean="0">
                <a:sym typeface="Wingdings"/>
              </a:rPr>
              <a:t>-r—r--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ym typeface="Wingdings"/>
              </a:rPr>
              <a:t>Directory</a:t>
            </a:r>
          </a:p>
          <a:p>
            <a:pPr lvl="1">
              <a:lnSpc>
                <a:spcPct val="200000"/>
              </a:lnSpc>
            </a:pPr>
            <a:r>
              <a:rPr lang="en-US" dirty="0" err="1" smtClean="0">
                <a:sym typeface="Wingdings"/>
              </a:rPr>
              <a:t>drwxr</a:t>
            </a:r>
            <a:r>
              <a:rPr lang="en-US" dirty="0" smtClean="0">
                <a:sym typeface="Wingdings"/>
              </a:rPr>
              <a:t>-</a:t>
            </a:r>
            <a:r>
              <a:rPr lang="en-US" dirty="0" err="1" smtClean="0">
                <a:sym typeface="Wingdings"/>
              </a:rPr>
              <a:t>xr</a:t>
            </a:r>
            <a:r>
              <a:rPr lang="en-US" dirty="0" smtClean="0">
                <a:sym typeface="Wingdings"/>
              </a:rPr>
              <a:t>-x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ym typeface="Wingdings"/>
              </a:rPr>
              <a:t>The very first character is the identifier, d = directory - = file</a:t>
            </a:r>
            <a:endParaRPr lang="en-US" dirty="0" smtClean="0">
              <a:sym typeface="Wingdings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Permission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There are 3 sections of the permission class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ym typeface="Wingdings"/>
              </a:rPr>
              <a:t>User</a:t>
            </a:r>
          </a:p>
          <a:p>
            <a:pPr lvl="1">
              <a:lnSpc>
                <a:spcPct val="200000"/>
              </a:lnSpc>
            </a:pPr>
            <a:r>
              <a:rPr lang="en-US" dirty="0" smtClean="0">
                <a:sym typeface="Wingdings"/>
              </a:rPr>
              <a:t>The owner of who the file or directory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ym typeface="Wingdings"/>
              </a:rPr>
              <a:t>Group</a:t>
            </a:r>
          </a:p>
          <a:p>
            <a:pPr lvl="1">
              <a:lnSpc>
                <a:spcPct val="200000"/>
              </a:lnSpc>
            </a:pPr>
            <a:r>
              <a:rPr lang="en-US" dirty="0" smtClean="0">
                <a:sym typeface="Wingdings"/>
              </a:rPr>
              <a:t>The permissions to the groups the user belongs too</a:t>
            </a:r>
            <a:endParaRPr lang="en-US" dirty="0" smtClean="0">
              <a:sym typeface="Wingdings"/>
            </a:endParaRPr>
          </a:p>
          <a:p>
            <a:pPr>
              <a:lnSpc>
                <a:spcPct val="200000"/>
              </a:lnSpc>
            </a:pPr>
            <a:r>
              <a:rPr lang="en-US" dirty="0" smtClean="0">
                <a:sym typeface="Wingdings"/>
              </a:rPr>
              <a:t>Other</a:t>
            </a:r>
          </a:p>
          <a:p>
            <a:pPr lvl="1">
              <a:lnSpc>
                <a:spcPct val="200000"/>
              </a:lnSpc>
            </a:pPr>
            <a:r>
              <a:rPr lang="en-US" dirty="0" smtClean="0">
                <a:sym typeface="Wingdings"/>
              </a:rPr>
              <a:t>This is for anyone else that is not part of the same group and is not the owner</a:t>
            </a:r>
            <a:endParaRPr lang="en-US" dirty="0" smtClean="0">
              <a:sym typeface="Wingdings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Read</a:t>
            </a:r>
          </a:p>
          <a:p>
            <a:pPr lvl="1">
              <a:lnSpc>
                <a:spcPct val="200000"/>
              </a:lnSpc>
            </a:pPr>
            <a:r>
              <a:rPr lang="en-US" dirty="0" smtClean="0">
                <a:sym typeface="Wingdings"/>
              </a:rPr>
              <a:t>Read permissions, indicated by the ‘r’ in the Permissions Class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ym typeface="Wingdings"/>
              </a:rPr>
              <a:t>Write</a:t>
            </a:r>
          </a:p>
          <a:p>
            <a:pPr lvl="1">
              <a:lnSpc>
                <a:spcPct val="200000"/>
              </a:lnSpc>
            </a:pPr>
            <a:r>
              <a:rPr lang="en-US" dirty="0" smtClean="0">
                <a:sym typeface="Wingdings"/>
              </a:rPr>
              <a:t>Writeable or modifiable permissions indicated with the ‘w’ in the Permissions Class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ym typeface="Wingdings"/>
              </a:rPr>
              <a:t>Execute</a:t>
            </a:r>
          </a:p>
          <a:p>
            <a:pPr lvl="1">
              <a:lnSpc>
                <a:spcPct val="200000"/>
              </a:lnSpc>
            </a:pPr>
            <a:r>
              <a:rPr lang="en-US" dirty="0" smtClean="0">
                <a:sym typeface="Wingdings"/>
              </a:rPr>
              <a:t>The ability to Execute the file, indicated by the ‘x’ in the Permissions Class</a:t>
            </a:r>
            <a:endParaRPr lang="en-US" dirty="0" smtClean="0">
              <a:sym typeface="Wingdings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8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4800" dirty="0" smtClean="0"/>
              <a:t>Accessible only by its owner</a:t>
            </a:r>
          </a:p>
          <a:p>
            <a:pPr lvl="1">
              <a:lnSpc>
                <a:spcPct val="170000"/>
              </a:lnSpc>
            </a:pPr>
            <a:r>
              <a:rPr lang="en-US" sz="4800" dirty="0" smtClean="0">
                <a:sym typeface="Wingdings"/>
              </a:rPr>
              <a:t>-</a:t>
            </a:r>
            <a:r>
              <a:rPr lang="en-US" sz="4800" dirty="0" err="1" smtClean="0">
                <a:sym typeface="Wingdings"/>
              </a:rPr>
              <a:t>rw</a:t>
            </a:r>
            <a:r>
              <a:rPr lang="en-US" sz="4800" dirty="0" smtClean="0">
                <a:sym typeface="Wingdings"/>
              </a:rPr>
              <a:t>------</a:t>
            </a:r>
          </a:p>
          <a:p>
            <a:pPr>
              <a:lnSpc>
                <a:spcPct val="170000"/>
              </a:lnSpc>
            </a:pPr>
            <a:r>
              <a:rPr lang="en-US" sz="4800" dirty="0" smtClean="0">
                <a:sym typeface="Wingdings"/>
              </a:rPr>
              <a:t>File executable by every user on the system. AKA World-Executable File</a:t>
            </a:r>
          </a:p>
          <a:p>
            <a:pPr lvl="1">
              <a:lnSpc>
                <a:spcPct val="170000"/>
              </a:lnSpc>
            </a:pPr>
            <a:r>
              <a:rPr lang="en-US" sz="4800" dirty="0" smtClean="0">
                <a:sym typeface="Wingdings"/>
              </a:rPr>
              <a:t>-</a:t>
            </a:r>
            <a:r>
              <a:rPr lang="en-US" sz="4800" dirty="0" err="1" smtClean="0">
                <a:sym typeface="Wingdings"/>
              </a:rPr>
              <a:t>rwxr</a:t>
            </a:r>
            <a:r>
              <a:rPr lang="en-US" sz="4800" dirty="0" smtClean="0">
                <a:sym typeface="Wingdings"/>
              </a:rPr>
              <a:t>-</a:t>
            </a:r>
            <a:r>
              <a:rPr lang="en-US" sz="4800" dirty="0" err="1" smtClean="0">
                <a:sym typeface="Wingdings"/>
              </a:rPr>
              <a:t>xr</a:t>
            </a:r>
            <a:r>
              <a:rPr lang="en-US" sz="4800" dirty="0" smtClean="0">
                <a:sym typeface="Wingdings"/>
              </a:rPr>
              <a:t>-x</a:t>
            </a:r>
          </a:p>
          <a:p>
            <a:pPr>
              <a:lnSpc>
                <a:spcPct val="170000"/>
              </a:lnSpc>
            </a:pPr>
            <a:r>
              <a:rPr lang="en-US" sz="4800" dirty="0" smtClean="0">
                <a:sym typeface="Wingdings"/>
              </a:rPr>
              <a:t>Modifiable by every user on the system. AKA World-Writable File</a:t>
            </a:r>
          </a:p>
          <a:p>
            <a:pPr lvl="1">
              <a:lnSpc>
                <a:spcPct val="170000"/>
              </a:lnSpc>
            </a:pPr>
            <a:r>
              <a:rPr lang="en-US" sz="4800" dirty="0" smtClean="0">
                <a:sym typeface="Wingdings"/>
              </a:rPr>
              <a:t>-</a:t>
            </a:r>
            <a:r>
              <a:rPr lang="en-US" sz="4800" dirty="0" err="1" smtClean="0">
                <a:sym typeface="Wingdings"/>
              </a:rPr>
              <a:t>rw-rw-rw</a:t>
            </a:r>
            <a:r>
              <a:rPr lang="en-US" sz="4800" dirty="0" smtClean="0">
                <a:sym typeface="Wingdings"/>
              </a:rPr>
              <a:t>-</a:t>
            </a:r>
          </a:p>
          <a:p>
            <a:pPr>
              <a:lnSpc>
                <a:spcPct val="170000"/>
              </a:lnSpc>
            </a:pPr>
            <a:r>
              <a:rPr lang="en-US" sz="4800" dirty="0" smtClean="0">
                <a:sym typeface="Wingdings"/>
              </a:rPr>
              <a:t>Directory that every user can read and access</a:t>
            </a:r>
          </a:p>
          <a:p>
            <a:pPr lvl="1">
              <a:lnSpc>
                <a:spcPct val="170000"/>
              </a:lnSpc>
            </a:pPr>
            <a:r>
              <a:rPr lang="en-US" sz="4800" dirty="0" err="1" smtClean="0">
                <a:sym typeface="Wingdings"/>
              </a:rPr>
              <a:t>drwxr</a:t>
            </a:r>
            <a:r>
              <a:rPr lang="en-US" sz="4800" dirty="0" smtClean="0">
                <a:sym typeface="Wingdings"/>
              </a:rPr>
              <a:t>-</a:t>
            </a:r>
            <a:r>
              <a:rPr lang="en-US" sz="4800" dirty="0" err="1" smtClean="0">
                <a:sym typeface="Wingdings"/>
              </a:rPr>
              <a:t>xr</a:t>
            </a:r>
            <a:r>
              <a:rPr lang="en-US" sz="4800" dirty="0" smtClean="0">
                <a:sym typeface="Wingdings"/>
              </a:rPr>
              <a:t>-x</a:t>
            </a:r>
          </a:p>
          <a:p>
            <a:pPr>
              <a:lnSpc>
                <a:spcPct val="170000"/>
              </a:lnSpc>
            </a:pPr>
            <a:r>
              <a:rPr lang="en-US" sz="4800" dirty="0" smtClean="0">
                <a:sym typeface="Wingdings"/>
              </a:rPr>
              <a:t>Directory that is modifiable and its contents by the owner and its group</a:t>
            </a:r>
          </a:p>
          <a:p>
            <a:pPr lvl="1">
              <a:lnSpc>
                <a:spcPct val="170000"/>
              </a:lnSpc>
            </a:pPr>
            <a:r>
              <a:rPr lang="en-US" sz="4800" dirty="0" err="1" smtClean="0">
                <a:sym typeface="Wingdings"/>
              </a:rPr>
              <a:t>drwxrwx</a:t>
            </a:r>
            <a:r>
              <a:rPr lang="en-US" sz="4800" dirty="0" smtClean="0">
                <a:sym typeface="Wingdings"/>
              </a:rPr>
              <a:t>—</a:t>
            </a:r>
          </a:p>
          <a:p>
            <a:pPr>
              <a:lnSpc>
                <a:spcPct val="170000"/>
              </a:lnSpc>
            </a:pPr>
            <a:r>
              <a:rPr lang="en-US" sz="4800" dirty="0" smtClean="0">
                <a:sym typeface="Wingdings"/>
              </a:rPr>
              <a:t>Directory only accessible by its own group</a:t>
            </a:r>
          </a:p>
          <a:p>
            <a:pPr lvl="1">
              <a:lnSpc>
                <a:spcPct val="170000"/>
              </a:lnSpc>
            </a:pPr>
            <a:r>
              <a:rPr lang="en-US" sz="4800" dirty="0" err="1" smtClean="0">
                <a:sym typeface="Wingdings"/>
              </a:rPr>
              <a:t>drwxr</a:t>
            </a:r>
            <a:r>
              <a:rPr lang="en-US" sz="4800" dirty="0" smtClean="0">
                <a:sym typeface="Wingdings"/>
              </a:rPr>
              <a:t>-x---</a:t>
            </a:r>
            <a:endParaRPr lang="en-US" sz="4800" dirty="0" smtClean="0">
              <a:sym typeface="Wingdings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The binary representation of permissions is important to understand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This is a common way to change permissions on a file or directory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Read = 4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Write = 2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Execute = 1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EX: </a:t>
            </a:r>
            <a:r>
              <a:rPr lang="en-US" sz="2400" dirty="0" err="1" smtClean="0"/>
              <a:t>chmod</a:t>
            </a:r>
            <a:r>
              <a:rPr lang="en-US" sz="2400" dirty="0" smtClean="0"/>
              <a:t> 770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-</a:t>
            </a:r>
            <a:r>
              <a:rPr lang="en-US" dirty="0" err="1" smtClean="0"/>
              <a:t>rwxrwx</a:t>
            </a:r>
            <a:r>
              <a:rPr lang="en-US" dirty="0" smtClean="0"/>
              <a:t>---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2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364</Words>
  <Application>Microsoft Macintosh PowerPoint</Application>
  <PresentationFormat>Widescreen</PresentationFormat>
  <Paragraphs>77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Mangal</vt:lpstr>
      <vt:lpstr>Wingdings</vt:lpstr>
      <vt:lpstr>Arial</vt:lpstr>
      <vt:lpstr>Office Theme</vt:lpstr>
      <vt:lpstr>Linux File Permissions</vt:lpstr>
      <vt:lpstr>File Permissions and Ownership </vt:lpstr>
      <vt:lpstr>Ls –l Structure</vt:lpstr>
      <vt:lpstr>What does it look like?</vt:lpstr>
      <vt:lpstr>File vs Directory</vt:lpstr>
      <vt:lpstr>Permission Class</vt:lpstr>
      <vt:lpstr>Symbolic Permissions</vt:lpstr>
      <vt:lpstr>Example Permissions</vt:lpstr>
      <vt:lpstr>Binary Permissions</vt:lpstr>
      <vt:lpstr>Sticky Bit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54</cp:revision>
  <dcterms:created xsi:type="dcterms:W3CDTF">2018-11-20T23:15:26Z</dcterms:created>
  <dcterms:modified xsi:type="dcterms:W3CDTF">2018-12-02T03:58:01Z</dcterms:modified>
</cp:coreProperties>
</file>