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9067" y="1540933"/>
            <a:ext cx="2709333" cy="52154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09067" y="2099733"/>
            <a:ext cx="2709333" cy="0"/>
          </a:xfrm>
          <a:prstGeom prst="line">
            <a:avLst/>
          </a:prstGeom>
          <a:ln w="38100">
            <a:solidFill>
              <a:srgbClr val="396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9067" y="4495800"/>
            <a:ext cx="2709333" cy="0"/>
          </a:xfrm>
          <a:prstGeom prst="line">
            <a:avLst/>
          </a:prstGeom>
          <a:ln w="38100">
            <a:solidFill>
              <a:srgbClr val="396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9067" y="3852334"/>
            <a:ext cx="2709333" cy="0"/>
          </a:xfrm>
          <a:prstGeom prst="line">
            <a:avLst/>
          </a:prstGeom>
          <a:ln w="38100">
            <a:solidFill>
              <a:srgbClr val="3966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9067" y="2641601"/>
            <a:ext cx="2709333" cy="0"/>
          </a:xfrm>
          <a:prstGeom prst="line">
            <a:avLst/>
          </a:prstGeom>
          <a:ln w="38100">
            <a:solidFill>
              <a:srgbClr val="3966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9067" y="5208036"/>
            <a:ext cx="2709333" cy="0"/>
          </a:xfrm>
          <a:prstGeom prst="line">
            <a:avLst/>
          </a:prstGeom>
          <a:ln w="38100">
            <a:solidFill>
              <a:srgbClr val="396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9067" y="5920273"/>
            <a:ext cx="2709333" cy="0"/>
          </a:xfrm>
          <a:prstGeom prst="line">
            <a:avLst/>
          </a:prstGeom>
          <a:ln w="38100">
            <a:solidFill>
              <a:srgbClr val="396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9482" y="1469508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Addresses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1475" y="6355295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Addresses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6204" y="2149487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Stack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6203" y="391636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3577" y="4632224"/>
            <a:ext cx="18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Uninitialized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07866" y="5379489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Initialized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132" y="6163748"/>
            <a:ext cx="5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65600" y="1647294"/>
            <a:ext cx="643467" cy="6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65600" y="6539961"/>
            <a:ext cx="621474" cy="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stack is a special place in memory that holds temporary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a FIFO or first in first out type structure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hold anything from text to ASM instructions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why ESP is important as you want to keep track of where the top of this stack is so you can get the correct information 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is the core stack that is used when the application is ran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When the application calls a function and creates variables, </a:t>
            </a:r>
            <a:r>
              <a:rPr lang="en-US" dirty="0" err="1" smtClean="0"/>
              <a:t>etc</a:t>
            </a:r>
            <a:r>
              <a:rPr lang="en-US" dirty="0" smtClean="0"/>
              <a:t> it places it on the stack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Because these variables are local to that function it will remove them all of the stack when the function returns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Big-Endian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highest address goes first in the stack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Little-Endian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lower address goes first in the stack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Little-Endian is most commonly used in Operating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required when working with memory as everything is reversed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When putting the value ‘Red Team Nation!’ to hex:</a:t>
            </a:r>
          </a:p>
          <a:p>
            <a:pPr lvl="1">
              <a:lnSpc>
                <a:spcPct val="200000"/>
              </a:lnSpc>
            </a:pPr>
            <a:r>
              <a:rPr lang="fi-FI" dirty="0" smtClean="0"/>
              <a:t>’52 </a:t>
            </a:r>
            <a:r>
              <a:rPr lang="fi-FI" dirty="0"/>
              <a:t>0x65 0x64 0x20 0x54 0x65 0x61 0x6d 0x20 0x4e 0x61 0x74 0x69 0x6f 0x6e </a:t>
            </a:r>
            <a:r>
              <a:rPr lang="fi-FI" dirty="0" smtClean="0"/>
              <a:t>0x21’</a:t>
            </a:r>
          </a:p>
          <a:p>
            <a:pPr>
              <a:lnSpc>
                <a:spcPct val="200000"/>
              </a:lnSpc>
            </a:pP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hex is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correct</a:t>
            </a:r>
            <a:r>
              <a:rPr lang="fi-FI" dirty="0" smtClean="0"/>
              <a:t>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spell</a:t>
            </a:r>
            <a:r>
              <a:rPr lang="fi-FI" dirty="0" smtClean="0"/>
              <a:t> out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string</a:t>
            </a:r>
            <a:endParaRPr lang="fi-FI" dirty="0" smtClean="0"/>
          </a:p>
          <a:p>
            <a:pPr>
              <a:lnSpc>
                <a:spcPct val="200000"/>
              </a:lnSpc>
            </a:pPr>
            <a:r>
              <a:rPr lang="fi-FI" dirty="0" smtClean="0"/>
              <a:t>For Little-</a:t>
            </a:r>
            <a:r>
              <a:rPr lang="fi-FI" dirty="0" err="1" smtClean="0"/>
              <a:t>Endian</a:t>
            </a:r>
            <a:r>
              <a:rPr lang="fi-FI" dirty="0" smtClean="0"/>
              <a:t> it </a:t>
            </a:r>
            <a:r>
              <a:rPr lang="fi-FI" dirty="0" err="1" smtClean="0"/>
              <a:t>needs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: 0x21 0x6e 0x69 0x74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238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The Stack</vt:lpstr>
      <vt:lpstr>Memory Layout of a Program</vt:lpstr>
      <vt:lpstr>What is the Stack?</vt:lpstr>
      <vt:lpstr>Functions in the Stack</vt:lpstr>
      <vt:lpstr>Endianness</vt:lpstr>
      <vt:lpstr>Little-Endian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49</cp:revision>
  <dcterms:created xsi:type="dcterms:W3CDTF">2018-11-20T23:15:26Z</dcterms:created>
  <dcterms:modified xsi:type="dcterms:W3CDTF">2018-12-10T01:50:25Z</dcterms:modified>
</cp:coreProperties>
</file>