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Protocol?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 set of predefined rules that dictate: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Format of data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Transmission of data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Receiving data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is done so that any machine can communicate in some way to each other regardless of the infrastructure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TCP/IP</a:t>
            </a:r>
          </a:p>
          <a:p>
            <a:pPr lvl="1">
              <a:lnSpc>
                <a:spcPct val="200000"/>
              </a:lnSpc>
            </a:pPr>
            <a:r>
              <a:rPr lang="en-US" smtClean="0"/>
              <a:t>DNS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45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Protocol</vt:lpstr>
      <vt:lpstr>What is a Protocol?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32</cp:revision>
  <dcterms:created xsi:type="dcterms:W3CDTF">2018-11-20T23:15:26Z</dcterms:created>
  <dcterms:modified xsi:type="dcterms:W3CDTF">2018-12-21T20:25:16Z</dcterms:modified>
</cp:coreProperties>
</file>