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MD5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Message Digest 5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used to verify the content of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Not commonly used for authentication any longer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Provides an output of a message digest of 128 bits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Processes data in a 512-bit blocks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Each block is broken down into 16 words composed of 32 bits each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54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MD5</vt:lpstr>
      <vt:lpstr>What is MD5</vt:lpstr>
      <vt:lpstr>How it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39</cp:revision>
  <dcterms:created xsi:type="dcterms:W3CDTF">2018-11-20T23:15:26Z</dcterms:created>
  <dcterms:modified xsi:type="dcterms:W3CDTF">2018-12-17T01:25:37Z</dcterms:modified>
</cp:coreProperties>
</file>