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592"/>
  </p:normalViewPr>
  <p:slideViewPr>
    <p:cSldViewPr snapToGrid="0" snapToObjects="1">
      <p:cViewPr varScale="1">
        <p:scale>
          <a:sx n="203" d="100"/>
          <a:sy n="203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11/28/18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Application Programming Interface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Used by almost all Windows Applications to interface with the OS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Applications </a:t>
            </a:r>
            <a:r>
              <a:rPr lang="en-US" sz="2400" smtClean="0"/>
              <a:t>ran in the early phases of the start up or boot process use the native API.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/>
              <a:t>Base Services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Lib: Kernel32.dll, </a:t>
            </a:r>
            <a:r>
              <a:rPr lang="en-US" sz="1400" dirty="0" err="1" smtClean="0"/>
              <a:t>KernelBase.dll</a:t>
            </a:r>
            <a:endParaRPr lang="en-US" sz="1400" dirty="0" smtClean="0"/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Used to provide the most common functionality, handling memory, files ,hardware, etc.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Advanced Services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Lib: advapi32.dll, advapires32.dll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Provides functions above the Kernel to access Core Windows components such as the Registry, Service Manager and manage user accounts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Graphical Device Interface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Lib: gdi32.dll, win32k.sys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Used to interface with monitors printers and other output devices.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User Interface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Lib: user32.dll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Handles the User interface. Everything that appears on the desktop, buttons, creating windows, etc.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Libraries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 smtClean="0"/>
              <a:t>Windows Shell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Lib: shell32.dll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API </a:t>
            </a:r>
            <a:r>
              <a:rPr lang="en-US" sz="1400" smtClean="0"/>
              <a:t>to access </a:t>
            </a:r>
            <a:r>
              <a:rPr lang="en-US" sz="1400" dirty="0" smtClean="0"/>
              <a:t>functions in the command line interface.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Network Services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Lib: netapi32.dll, Wsock32.dll, Ws2_32.dll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Provides all network related functions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Higher Level Protocols</a:t>
            </a:r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Lib: </a:t>
            </a:r>
            <a:r>
              <a:rPr lang="en-US" sz="1400" dirty="0" err="1" smtClean="0"/>
              <a:t>wininet.dll</a:t>
            </a:r>
            <a:endParaRPr lang="en-US" sz="1400" dirty="0" smtClean="0"/>
          </a:p>
          <a:p>
            <a:pPr lvl="1">
              <a:lnSpc>
                <a:spcPct val="100000"/>
              </a:lnSpc>
            </a:pPr>
            <a:r>
              <a:rPr lang="en-US" sz="1400" dirty="0" smtClean="0"/>
              <a:t>Provides access that can implement things such as FTP, HTP, etc.</a:t>
            </a:r>
          </a:p>
          <a:p>
            <a:pPr lvl="1">
              <a:lnSpc>
                <a:spcPct val="100000"/>
              </a:lnSpc>
            </a:pPr>
            <a:endParaRPr lang="en-US" sz="1400" dirty="0" smtClean="0"/>
          </a:p>
          <a:p>
            <a:pPr lvl="1">
              <a:lnSpc>
                <a:spcPct val="100000"/>
              </a:lnSpc>
            </a:pPr>
            <a:endParaRPr lang="en-US" sz="10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6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189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The API</vt:lpstr>
      <vt:lpstr>What is an API?</vt:lpstr>
      <vt:lpstr>Common Libraries</vt:lpstr>
      <vt:lpstr>Common Libraries Cont.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53</cp:revision>
  <dcterms:created xsi:type="dcterms:W3CDTF">2018-11-20T23:15:26Z</dcterms:created>
  <dcterms:modified xsi:type="dcterms:W3CDTF">2018-11-29T01:38:42Z</dcterms:modified>
</cp:coreProperties>
</file>