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Secure Hashing Algorithms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used to hash passwords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Utilizes a salt in most cases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Also a One Way Hashing Function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 Types: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SHA-1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SHA-2 </a:t>
            </a:r>
            <a:r>
              <a:rPr lang="en-US" smtClean="0"/>
              <a:t>(</a:t>
            </a:r>
            <a:r>
              <a:rPr lang="en-US" smtClean="0"/>
              <a:t>SHA-224</a:t>
            </a:r>
            <a:r>
              <a:rPr lang="en-US" dirty="0" smtClean="0"/>
              <a:t>, SHA-386, SHA-512)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SHA-3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bit about 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SHA-1, SHA-2 and SHA-3 work similarly but with some differences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SHA-1 output a 160 bit message digest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SHA-2 &amp; 3 output a 224 or 256 bit message digest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SHA-1 is no longer secure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75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SHA</vt:lpstr>
      <vt:lpstr>What is SHA</vt:lpstr>
      <vt:lpstr>A bit about SHA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45</cp:revision>
  <dcterms:created xsi:type="dcterms:W3CDTF">2018-11-20T23:15:26Z</dcterms:created>
  <dcterms:modified xsi:type="dcterms:W3CDTF">2018-12-17T04:51:34Z</dcterms:modified>
</cp:coreProperties>
</file>