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Encoding?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Encoding is the processes of changing a sequence of characters into a specialized format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for transferring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is bi directional!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needed to provide a standard format for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needed for applications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used for Unicode as well as ASCII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Base64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Hex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Encoding</vt:lpstr>
      <vt:lpstr>What is Encoding?</vt:lpstr>
      <vt:lpstr>Why is this needed?</vt:lpstr>
      <vt:lpstr>Types of Encoding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37</cp:revision>
  <dcterms:created xsi:type="dcterms:W3CDTF">2018-11-20T23:15:26Z</dcterms:created>
  <dcterms:modified xsi:type="dcterms:W3CDTF">2018-12-17T02:20:12Z</dcterms:modified>
</cp:coreProperties>
</file>