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81" r:id="rId9"/>
    <p:sldId id="282" r:id="rId10"/>
    <p:sldId id="283" r:id="rId11"/>
    <p:sldId id="284" r:id="rId12"/>
    <p:sldId id="285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86" r:id="rId30"/>
    <p:sldId id="287" r:id="rId31"/>
    <p:sldId id="279" r:id="rId32"/>
    <p:sldId id="280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164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GIT-presentation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Introduction-to-Git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Introduction-to-Git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Introduction-to-Git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GIT-presentation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GIT-presentation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GIT-presentation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GIT-presentation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GIT-presentation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GIT-presentation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GIT-presentation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GIT-presentation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GIT-presentation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GIT-presentation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GIT-presentation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GIT-presentation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GIT-presentation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GIT-presentation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GIT-presentation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GIT-presentation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GIT-presentation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Introduction-to-Git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GIT-presentation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Introduction-to-Git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-GIT-presentation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5-GIT-presentation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GIT-presentation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GIT-presentation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GIT-presentation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Introduction-to-Git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Introduction-to-Git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Introduction-to-Git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عرض على الشاشة (4:3)</PresentationFormat>
  <Paragraphs>0</Paragraphs>
  <Slides>32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2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max 2019</cp:lastModifiedBy>
  <cp:revision>2</cp:revision>
  <dcterms:created xsi:type="dcterms:W3CDTF">2013-01-27T09:14:16Z</dcterms:created>
  <dcterms:modified xsi:type="dcterms:W3CDTF">2025-07-11T15:10:20Z</dcterms:modified>
  <cp:category/>
</cp:coreProperties>
</file>