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s://userscontent2.emaze.com/images/c48e6165-8500-4c1c-9f5d-3431c0b5a545/979f65d7a9d087deef3d207eafa4174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7600"/>
            <a:ext cx="12293601" cy="8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0" y="653323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https://www.emaze.com/@ACCCFQZL/China-Smog</a:t>
            </a:r>
          </a:p>
        </p:txBody>
      </p:sp>
    </p:spTree>
    <p:extLst>
      <p:ext uri="{BB962C8B-B14F-4D97-AF65-F5344CB8AC3E}">
        <p14:creationId xmlns:p14="http://schemas.microsoft.com/office/powerpoint/2010/main" val="11580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001" y="991947"/>
            <a:ext cx="10572000" cy="2971051"/>
          </a:xfrm>
        </p:spPr>
        <p:txBody>
          <a:bodyPr/>
          <a:lstStyle/>
          <a:p>
            <a:pPr algn="ctr"/>
            <a:r>
              <a:rPr lang="de-DE" sz="20000" dirty="0" smtClean="0"/>
              <a:t>Hagrid</a:t>
            </a:r>
            <a:endParaRPr lang="de-DE" sz="20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5565052"/>
            <a:ext cx="12191999" cy="434974"/>
          </a:xfrm>
        </p:spPr>
        <p:txBody>
          <a:bodyPr>
            <a:noAutofit/>
          </a:bodyPr>
          <a:lstStyle/>
          <a:p>
            <a:pPr algn="ctr"/>
            <a:r>
              <a:rPr lang="de-DE" sz="2800" dirty="0" smtClean="0"/>
              <a:t>Projekt von </a:t>
            </a:r>
            <a:r>
              <a:rPr lang="de-DE" sz="2800" dirty="0" err="1" smtClean="0"/>
              <a:t>Berkay</a:t>
            </a:r>
            <a:r>
              <a:rPr lang="de-DE" sz="2800" dirty="0" smtClean="0"/>
              <a:t>, Jonas, David, Max, Luca und Thomas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000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600" dirty="0" smtClean="0"/>
              <a:t>Legende</a:t>
            </a:r>
            <a:endParaRPr lang="de-DE" sz="66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64" y="2463330"/>
            <a:ext cx="2438611" cy="2438611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63330"/>
            <a:ext cx="2438611" cy="243861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32" y="2463330"/>
            <a:ext cx="2438611" cy="24386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3003" y="5485968"/>
            <a:ext cx="279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3">
                    <a:lumMod val="75000"/>
                  </a:schemeClr>
                </a:solidFill>
              </a:rPr>
              <a:t>Alles in Ordnung !</a:t>
            </a:r>
            <a:endParaRPr lang="de-DE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7572" y="5485965"/>
            <a:ext cx="361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4">
                    <a:lumMod val="75000"/>
                  </a:schemeClr>
                </a:solidFill>
              </a:rPr>
              <a:t>Erhöhter Feinstaubwert</a:t>
            </a:r>
            <a:endParaRPr lang="de-DE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694836" y="5485966"/>
            <a:ext cx="32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Wert über Grenzwert</a:t>
            </a:r>
            <a:endParaRPr lang="de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02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29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Zitierfähig</vt:lpstr>
      <vt:lpstr>PowerPoint-Präsentation</vt:lpstr>
      <vt:lpstr>Hagrid</vt:lpstr>
      <vt:lpstr>Legende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Hagrid</dc:title>
  <dc:creator>uulm</dc:creator>
  <cp:lastModifiedBy>uulm</cp:lastModifiedBy>
  <cp:revision>11</cp:revision>
  <dcterms:created xsi:type="dcterms:W3CDTF">2016-06-12T07:06:19Z</dcterms:created>
  <dcterms:modified xsi:type="dcterms:W3CDTF">2016-06-12T08:08:53Z</dcterms:modified>
</cp:coreProperties>
</file>