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7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85CC8-8FA5-4893-9ABE-C0CBF3C311D6}" v="10" dt="2021-06-22T03:18:55.885"/>
    <p1510:client id="{C3A27065-B4EB-481F-A206-352770A0F6E6}" v="43" dt="2021-06-23T03:17:47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1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Barrah" userId="7878b37e11e9077d" providerId="LiveId" clId="{C3A27065-B4EB-481F-A206-352770A0F6E6}"/>
    <pc:docChg chg="undo custSel addSld delSld modSld sldOrd modMainMaster">
      <pc:chgData name="Max Barrah" userId="7878b37e11e9077d" providerId="LiveId" clId="{C3A27065-B4EB-481F-A206-352770A0F6E6}" dt="2021-06-23T03:17:49.768" v="1322" actId="1076"/>
      <pc:docMkLst>
        <pc:docMk/>
      </pc:docMkLst>
      <pc:sldChg chg="modTransition">
        <pc:chgData name="Max Barrah" userId="7878b37e11e9077d" providerId="LiveId" clId="{C3A27065-B4EB-481F-A206-352770A0F6E6}" dt="2021-06-23T02:42:19.347" v="1309"/>
        <pc:sldMkLst>
          <pc:docMk/>
          <pc:sldMk cId="1232647771" sldId="256"/>
        </pc:sldMkLst>
      </pc:sldChg>
      <pc:sldChg chg="modSp del">
        <pc:chgData name="Max Barrah" userId="7878b37e11e9077d" providerId="LiveId" clId="{C3A27065-B4EB-481F-A206-352770A0F6E6}" dt="2021-06-22T22:43:49.424" v="414" actId="2696"/>
        <pc:sldMkLst>
          <pc:docMk/>
          <pc:sldMk cId="3344444398" sldId="257"/>
        </pc:sldMkLst>
        <pc:graphicFrameChg chg="mod">
          <ac:chgData name="Max Barrah" userId="7878b37e11e9077d" providerId="LiveId" clId="{C3A27065-B4EB-481F-A206-352770A0F6E6}" dt="2021-06-21T04:38:07.206" v="208" actId="313"/>
          <ac:graphicFrameMkLst>
            <pc:docMk/>
            <pc:sldMk cId="3344444398" sldId="257"/>
            <ac:graphicFrameMk id="4" creationId="{BF3E0121-723D-43E6-899A-0CD04AB528F9}"/>
          </ac:graphicFrameMkLst>
        </pc:graphicFrameChg>
      </pc:sldChg>
      <pc:sldChg chg="modSp mod modTransition">
        <pc:chgData name="Max Barrah" userId="7878b37e11e9077d" providerId="LiveId" clId="{C3A27065-B4EB-481F-A206-352770A0F6E6}" dt="2021-06-23T02:42:19.347" v="1309"/>
        <pc:sldMkLst>
          <pc:docMk/>
          <pc:sldMk cId="1953695973" sldId="258"/>
        </pc:sldMkLst>
        <pc:spChg chg="mod">
          <ac:chgData name="Max Barrah" userId="7878b37e11e9077d" providerId="LiveId" clId="{C3A27065-B4EB-481F-A206-352770A0F6E6}" dt="2021-06-23T00:37:39.538" v="1254" actId="20577"/>
          <ac:spMkLst>
            <pc:docMk/>
            <pc:sldMk cId="1953695973" sldId="258"/>
            <ac:spMk id="3" creationId="{3DC573AE-7700-46F0-A588-5E8B509924FF}"/>
          </ac:spMkLst>
        </pc:spChg>
      </pc:sldChg>
      <pc:sldChg chg="addSp delSp modSp mod modTransition">
        <pc:chgData name="Max Barrah" userId="7878b37e11e9077d" providerId="LiveId" clId="{C3A27065-B4EB-481F-A206-352770A0F6E6}" dt="2021-06-23T03:17:49.768" v="1322" actId="1076"/>
        <pc:sldMkLst>
          <pc:docMk/>
          <pc:sldMk cId="1119369244" sldId="259"/>
        </pc:sldMkLst>
        <pc:spChg chg="mod">
          <ac:chgData name="Max Barrah" userId="7878b37e11e9077d" providerId="LiveId" clId="{C3A27065-B4EB-481F-A206-352770A0F6E6}" dt="2021-06-23T02:56:28.096" v="1310" actId="20577"/>
          <ac:spMkLst>
            <pc:docMk/>
            <pc:sldMk cId="1119369244" sldId="259"/>
            <ac:spMk id="2" creationId="{30CB3A8A-17B1-444B-9D57-971B60EFAB37}"/>
          </ac:spMkLst>
        </pc:spChg>
        <pc:spChg chg="del">
          <ac:chgData name="Max Barrah" userId="7878b37e11e9077d" providerId="LiveId" clId="{C3A27065-B4EB-481F-A206-352770A0F6E6}" dt="2021-06-21T04:26:38.508" v="0" actId="22"/>
          <ac:spMkLst>
            <pc:docMk/>
            <pc:sldMk cId="1119369244" sldId="259"/>
            <ac:spMk id="3" creationId="{BB8EC580-805F-442C-81E8-A514D2685566}"/>
          </ac:spMkLst>
        </pc:spChg>
        <pc:spChg chg="add mod">
          <ac:chgData name="Max Barrah" userId="7878b37e11e9077d" providerId="LiveId" clId="{C3A27065-B4EB-481F-A206-352770A0F6E6}" dt="2021-06-23T03:17:44.948" v="1320" actId="1076"/>
          <ac:spMkLst>
            <pc:docMk/>
            <pc:sldMk cId="1119369244" sldId="259"/>
            <ac:spMk id="4" creationId="{60C8B8A9-605A-4DD0-9D35-624450A67E5A}"/>
          </ac:spMkLst>
        </pc:spChg>
        <pc:spChg chg="add del mod">
          <ac:chgData name="Max Barrah" userId="7878b37e11e9077d" providerId="LiveId" clId="{C3A27065-B4EB-481F-A206-352770A0F6E6}" dt="2021-06-23T00:22:07.147" v="1126" actId="478"/>
          <ac:spMkLst>
            <pc:docMk/>
            <pc:sldMk cId="1119369244" sldId="259"/>
            <ac:spMk id="6" creationId="{C1BD9A9E-FB9F-4388-8943-3AB13A464407}"/>
          </ac:spMkLst>
        </pc:spChg>
        <pc:picChg chg="add mod">
          <ac:chgData name="Max Barrah" userId="7878b37e11e9077d" providerId="LiveId" clId="{C3A27065-B4EB-481F-A206-352770A0F6E6}" dt="2021-06-23T03:17:49.768" v="1322" actId="1076"/>
          <ac:picMkLst>
            <pc:docMk/>
            <pc:sldMk cId="1119369244" sldId="259"/>
            <ac:picMk id="3" creationId="{3717F233-65A6-4E07-A42F-0B988F7BFD09}"/>
          </ac:picMkLst>
        </pc:picChg>
        <pc:picChg chg="add del mod ord">
          <ac:chgData name="Max Barrah" userId="7878b37e11e9077d" providerId="LiveId" clId="{C3A27065-B4EB-481F-A206-352770A0F6E6}" dt="2021-06-23T00:21:44.960" v="1121" actId="478"/>
          <ac:picMkLst>
            <pc:docMk/>
            <pc:sldMk cId="1119369244" sldId="259"/>
            <ac:picMk id="5" creationId="{B4C8BC0E-C687-4A69-A1EE-A7F3C9E2B456}"/>
          </ac:picMkLst>
        </pc:picChg>
        <pc:picChg chg="del">
          <ac:chgData name="Max Barrah" userId="7878b37e11e9077d" providerId="LiveId" clId="{C3A27065-B4EB-481F-A206-352770A0F6E6}" dt="2021-06-22T22:47:50.861" v="491" actId="478"/>
          <ac:picMkLst>
            <pc:docMk/>
            <pc:sldMk cId="1119369244" sldId="259"/>
            <ac:picMk id="8" creationId="{A19A9A19-83CA-43C8-B9AD-394324FACDA9}"/>
          </ac:picMkLst>
        </pc:picChg>
      </pc:sldChg>
      <pc:sldChg chg="addSp delSp modSp mod modTransition">
        <pc:chgData name="Max Barrah" userId="7878b37e11e9077d" providerId="LiveId" clId="{C3A27065-B4EB-481F-A206-352770A0F6E6}" dt="2021-06-23T02:42:19.347" v="1309"/>
        <pc:sldMkLst>
          <pc:docMk/>
          <pc:sldMk cId="513974427" sldId="260"/>
        </pc:sldMkLst>
        <pc:spChg chg="mod">
          <ac:chgData name="Max Barrah" userId="7878b37e11e9077d" providerId="LiveId" clId="{C3A27065-B4EB-481F-A206-352770A0F6E6}" dt="2021-06-21T04:30:43.593" v="97"/>
          <ac:spMkLst>
            <pc:docMk/>
            <pc:sldMk cId="513974427" sldId="260"/>
            <ac:spMk id="2" creationId="{FC56A067-7033-4379-BD27-96B92F2B89FF}"/>
          </ac:spMkLst>
        </pc:spChg>
        <pc:spChg chg="del">
          <ac:chgData name="Max Barrah" userId="7878b37e11e9077d" providerId="LiveId" clId="{C3A27065-B4EB-481F-A206-352770A0F6E6}" dt="2021-06-21T04:30:05.358" v="89"/>
          <ac:spMkLst>
            <pc:docMk/>
            <pc:sldMk cId="513974427" sldId="260"/>
            <ac:spMk id="3" creationId="{4E7FE150-4605-4985-BCFF-EEAAECD6DC6B}"/>
          </ac:spMkLst>
        </pc:spChg>
        <pc:spChg chg="add del mod">
          <ac:chgData name="Max Barrah" userId="7878b37e11e9077d" providerId="LiveId" clId="{C3A27065-B4EB-481F-A206-352770A0F6E6}" dt="2021-06-22T23:58:13.804" v="1095" actId="478"/>
          <ac:spMkLst>
            <pc:docMk/>
            <pc:sldMk cId="513974427" sldId="260"/>
            <ac:spMk id="6" creationId="{6DA47927-7A3C-4462-859F-F825A0D01FBA}"/>
          </ac:spMkLst>
        </pc:spChg>
        <pc:picChg chg="add del mod">
          <ac:chgData name="Max Barrah" userId="7878b37e11e9077d" providerId="LiveId" clId="{C3A27065-B4EB-481F-A206-352770A0F6E6}" dt="2021-06-22T23:58:09.872" v="1093" actId="478"/>
          <ac:picMkLst>
            <pc:docMk/>
            <pc:sldMk cId="513974427" sldId="260"/>
            <ac:picMk id="4" creationId="{5C3A4192-976C-4DFC-93B3-8F1873AE8A5F}"/>
          </ac:picMkLst>
        </pc:picChg>
        <pc:picChg chg="add del mod">
          <ac:chgData name="Max Barrah" userId="7878b37e11e9077d" providerId="LiveId" clId="{C3A27065-B4EB-481F-A206-352770A0F6E6}" dt="2021-06-22T23:58:11.508" v="1094" actId="478"/>
          <ac:picMkLst>
            <pc:docMk/>
            <pc:sldMk cId="513974427" sldId="260"/>
            <ac:picMk id="5" creationId="{1C3DA06A-B528-47D5-9E18-77AD701AD0F2}"/>
          </ac:picMkLst>
        </pc:picChg>
        <pc:picChg chg="add mod">
          <ac:chgData name="Max Barrah" userId="7878b37e11e9077d" providerId="LiveId" clId="{C3A27065-B4EB-481F-A206-352770A0F6E6}" dt="2021-06-23T00:01:10.042" v="1117" actId="14100"/>
          <ac:picMkLst>
            <pc:docMk/>
            <pc:sldMk cId="513974427" sldId="260"/>
            <ac:picMk id="8" creationId="{607C2FD1-657B-4AB1-BF87-6BE8B20E1F72}"/>
          </ac:picMkLst>
        </pc:picChg>
        <pc:picChg chg="add mod">
          <ac:chgData name="Max Barrah" userId="7878b37e11e9077d" providerId="LiveId" clId="{C3A27065-B4EB-481F-A206-352770A0F6E6}" dt="2021-06-23T00:01:31.658" v="1120" actId="1076"/>
          <ac:picMkLst>
            <pc:docMk/>
            <pc:sldMk cId="513974427" sldId="260"/>
            <ac:picMk id="10" creationId="{115963BE-D772-44B1-9C58-D9CA639D738B}"/>
          </ac:picMkLst>
        </pc:picChg>
      </pc:sldChg>
      <pc:sldChg chg="addSp delSp modSp mod ord modTransition">
        <pc:chgData name="Max Barrah" userId="7878b37e11e9077d" providerId="LiveId" clId="{C3A27065-B4EB-481F-A206-352770A0F6E6}" dt="2021-06-23T02:42:19.347" v="1309"/>
        <pc:sldMkLst>
          <pc:docMk/>
          <pc:sldMk cId="1122482301" sldId="261"/>
        </pc:sldMkLst>
        <pc:spChg chg="mod">
          <ac:chgData name="Max Barrah" userId="7878b37e11e9077d" providerId="LiveId" clId="{C3A27065-B4EB-481F-A206-352770A0F6E6}" dt="2021-06-21T04:30:46.493" v="98"/>
          <ac:spMkLst>
            <pc:docMk/>
            <pc:sldMk cId="1122482301" sldId="261"/>
            <ac:spMk id="2" creationId="{25ECCA32-E673-4ED1-BACA-42B60898DDAA}"/>
          </ac:spMkLst>
        </pc:spChg>
        <pc:spChg chg="del">
          <ac:chgData name="Max Barrah" userId="7878b37e11e9077d" providerId="LiveId" clId="{C3A27065-B4EB-481F-A206-352770A0F6E6}" dt="2021-06-21T04:31:49.668" v="107"/>
          <ac:spMkLst>
            <pc:docMk/>
            <pc:sldMk cId="1122482301" sldId="261"/>
            <ac:spMk id="3" creationId="{E5A8C97C-5FE2-4B60-9995-914B05C31A73}"/>
          </ac:spMkLst>
        </pc:spChg>
        <pc:spChg chg="add del">
          <ac:chgData name="Max Barrah" userId="7878b37e11e9077d" providerId="LiveId" clId="{C3A27065-B4EB-481F-A206-352770A0F6E6}" dt="2021-06-22T23:30:22.426" v="761" actId="22"/>
          <ac:spMkLst>
            <pc:docMk/>
            <pc:sldMk cId="1122482301" sldId="261"/>
            <ac:spMk id="6" creationId="{D95A7BE4-982A-4728-B006-95AEFF752DD5}"/>
          </ac:spMkLst>
        </pc:spChg>
        <pc:spChg chg="add del mod">
          <ac:chgData name="Max Barrah" userId="7878b37e11e9077d" providerId="LiveId" clId="{C3A27065-B4EB-481F-A206-352770A0F6E6}" dt="2021-06-22T23:43:32.337" v="1091" actId="478"/>
          <ac:spMkLst>
            <pc:docMk/>
            <pc:sldMk cId="1122482301" sldId="261"/>
            <ac:spMk id="8" creationId="{A189C033-D41E-4BE6-818A-0CB158E2A6C1}"/>
          </ac:spMkLst>
        </pc:spChg>
        <pc:spChg chg="add mod">
          <ac:chgData name="Max Barrah" userId="7878b37e11e9077d" providerId="LiveId" clId="{C3A27065-B4EB-481F-A206-352770A0F6E6}" dt="2021-06-23T00:23:31.376" v="1135" actId="207"/>
          <ac:spMkLst>
            <pc:docMk/>
            <pc:sldMk cId="1122482301" sldId="261"/>
            <ac:spMk id="11" creationId="{7FD8F8C1-D40D-42CF-85EA-4D6CAEC4A1EA}"/>
          </ac:spMkLst>
        </pc:spChg>
        <pc:spChg chg="add mod">
          <ac:chgData name="Max Barrah" userId="7878b37e11e9077d" providerId="LiveId" clId="{C3A27065-B4EB-481F-A206-352770A0F6E6}" dt="2021-06-23T00:23:39.034" v="1136" actId="571"/>
          <ac:spMkLst>
            <pc:docMk/>
            <pc:sldMk cId="1122482301" sldId="261"/>
            <ac:spMk id="12" creationId="{48840EE2-3A90-47AB-BE6A-1BE18A86087A}"/>
          </ac:spMkLst>
        </pc:spChg>
        <pc:picChg chg="add del mod">
          <ac:chgData name="Max Barrah" userId="7878b37e11e9077d" providerId="LiveId" clId="{C3A27065-B4EB-481F-A206-352770A0F6E6}" dt="2021-06-22T23:43:27.684" v="1089" actId="478"/>
          <ac:picMkLst>
            <pc:docMk/>
            <pc:sldMk cId="1122482301" sldId="261"/>
            <ac:picMk id="4" creationId="{8846D43D-0B91-420C-989A-0C6DC92082DF}"/>
          </ac:picMkLst>
        </pc:picChg>
        <pc:picChg chg="add del mod">
          <ac:chgData name="Max Barrah" userId="7878b37e11e9077d" providerId="LiveId" clId="{C3A27065-B4EB-481F-A206-352770A0F6E6}" dt="2021-06-22T23:43:33.899" v="1092" actId="478"/>
          <ac:picMkLst>
            <pc:docMk/>
            <pc:sldMk cId="1122482301" sldId="261"/>
            <ac:picMk id="5" creationId="{18907E33-EFC1-42AC-8B01-6447CEB02A09}"/>
          </ac:picMkLst>
        </pc:picChg>
        <pc:picChg chg="add mod">
          <ac:chgData name="Max Barrah" userId="7878b37e11e9077d" providerId="LiveId" clId="{C3A27065-B4EB-481F-A206-352770A0F6E6}" dt="2021-06-23T00:00:30.696" v="1109" actId="1076"/>
          <ac:picMkLst>
            <pc:docMk/>
            <pc:sldMk cId="1122482301" sldId="261"/>
            <ac:picMk id="10" creationId="{06A83794-1D05-49D9-818B-235EB64D5D6B}"/>
          </ac:picMkLst>
        </pc:picChg>
      </pc:sldChg>
      <pc:sldChg chg="addSp delSp modSp mod modTransition">
        <pc:chgData name="Max Barrah" userId="7878b37e11e9077d" providerId="LiveId" clId="{C3A27065-B4EB-481F-A206-352770A0F6E6}" dt="2021-06-23T02:42:19.347" v="1309"/>
        <pc:sldMkLst>
          <pc:docMk/>
          <pc:sldMk cId="2682093448" sldId="262"/>
        </pc:sldMkLst>
        <pc:spChg chg="mod">
          <ac:chgData name="Max Barrah" userId="7878b37e11e9077d" providerId="LiveId" clId="{C3A27065-B4EB-481F-A206-352770A0F6E6}" dt="2021-06-22T22:58:45.379" v="606" actId="20577"/>
          <ac:spMkLst>
            <pc:docMk/>
            <pc:sldMk cId="2682093448" sldId="262"/>
            <ac:spMk id="2" creationId="{A36A228F-3DEB-4B10-B104-C5C46D01101A}"/>
          </ac:spMkLst>
        </pc:spChg>
        <pc:spChg chg="del">
          <ac:chgData name="Max Barrah" userId="7878b37e11e9077d" providerId="LiveId" clId="{C3A27065-B4EB-481F-A206-352770A0F6E6}" dt="2021-06-21T04:33:01.630" v="115" actId="22"/>
          <ac:spMkLst>
            <pc:docMk/>
            <pc:sldMk cId="2682093448" sldId="262"/>
            <ac:spMk id="3" creationId="{BC1975D3-A7B4-42B4-BC7E-FE7B399C34A6}"/>
          </ac:spMkLst>
        </pc:spChg>
        <pc:spChg chg="add del mod">
          <ac:chgData name="Max Barrah" userId="7878b37e11e9077d" providerId="LiveId" clId="{C3A27065-B4EB-481F-A206-352770A0F6E6}" dt="2021-06-21T04:36:43.595" v="140" actId="21"/>
          <ac:spMkLst>
            <pc:docMk/>
            <pc:sldMk cId="2682093448" sldId="262"/>
            <ac:spMk id="6" creationId="{F120E4DB-5AF4-4C40-9E2B-9A09FF6FAD63}"/>
          </ac:spMkLst>
        </pc:spChg>
        <pc:picChg chg="add mod ord">
          <ac:chgData name="Max Barrah" userId="7878b37e11e9077d" providerId="LiveId" clId="{C3A27065-B4EB-481F-A206-352770A0F6E6}" dt="2021-06-22T23:31:30.992" v="762" actId="14100"/>
          <ac:picMkLst>
            <pc:docMk/>
            <pc:sldMk cId="2682093448" sldId="262"/>
            <ac:picMk id="5" creationId="{7BEAA1EE-6BDE-470C-97AB-B018FAF54282}"/>
          </ac:picMkLst>
        </pc:picChg>
      </pc:sldChg>
      <pc:sldChg chg="addSp modSp mod modTransition">
        <pc:chgData name="Max Barrah" userId="7878b37e11e9077d" providerId="LiveId" clId="{C3A27065-B4EB-481F-A206-352770A0F6E6}" dt="2021-06-23T02:42:19.347" v="1309"/>
        <pc:sldMkLst>
          <pc:docMk/>
          <pc:sldMk cId="3362516839" sldId="263"/>
        </pc:sldMkLst>
        <pc:spChg chg="mod">
          <ac:chgData name="Max Barrah" userId="7878b37e11e9077d" providerId="LiveId" clId="{C3A27065-B4EB-481F-A206-352770A0F6E6}" dt="2021-06-22T22:58:51.264" v="615" actId="20577"/>
          <ac:spMkLst>
            <pc:docMk/>
            <pc:sldMk cId="3362516839" sldId="263"/>
            <ac:spMk id="2" creationId="{2F636AD6-1AAB-451A-910E-CDDC067EC833}"/>
          </ac:spMkLst>
        </pc:spChg>
        <pc:spChg chg="mod">
          <ac:chgData name="Max Barrah" userId="7878b37e11e9077d" providerId="LiveId" clId="{C3A27065-B4EB-481F-A206-352770A0F6E6}" dt="2021-06-22T23:36:29.039" v="891" actId="20577"/>
          <ac:spMkLst>
            <pc:docMk/>
            <pc:sldMk cId="3362516839" sldId="263"/>
            <ac:spMk id="3" creationId="{A3B3976E-D0AD-4636-8048-7B5090DFBDDC}"/>
          </ac:spMkLst>
        </pc:spChg>
        <pc:spChg chg="add mod">
          <ac:chgData name="Max Barrah" userId="7878b37e11e9077d" providerId="LiveId" clId="{C3A27065-B4EB-481F-A206-352770A0F6E6}" dt="2021-06-21T04:37:42.860" v="207" actId="20577"/>
          <ac:spMkLst>
            <pc:docMk/>
            <pc:sldMk cId="3362516839" sldId="263"/>
            <ac:spMk id="4" creationId="{1147B73D-B5C3-45FA-8D3C-85A1D84F5881}"/>
          </ac:spMkLst>
        </pc:spChg>
        <pc:spChg chg="mod">
          <ac:chgData name="Max Barrah" userId="7878b37e11e9077d" providerId="LiveId" clId="{C3A27065-B4EB-481F-A206-352770A0F6E6}" dt="2021-06-22T23:35:46.842" v="868" actId="403"/>
          <ac:spMkLst>
            <pc:docMk/>
            <pc:sldMk cId="3362516839" sldId="263"/>
            <ac:spMk id="5" creationId="{11174F41-1F02-4384-8841-6B68C5C13513}"/>
          </ac:spMkLst>
        </pc:spChg>
      </pc:sldChg>
      <pc:sldChg chg="modSp mod modTransition">
        <pc:chgData name="Max Barrah" userId="7878b37e11e9077d" providerId="LiveId" clId="{C3A27065-B4EB-481F-A206-352770A0F6E6}" dt="2021-06-23T02:42:19.347" v="1309"/>
        <pc:sldMkLst>
          <pc:docMk/>
          <pc:sldMk cId="3808605927" sldId="264"/>
        </pc:sldMkLst>
        <pc:spChg chg="mod">
          <ac:chgData name="Max Barrah" userId="7878b37e11e9077d" providerId="LiveId" clId="{C3A27065-B4EB-481F-A206-352770A0F6E6}" dt="2021-06-22T23:37:52.391" v="897" actId="1076"/>
          <ac:spMkLst>
            <pc:docMk/>
            <pc:sldMk cId="3808605927" sldId="264"/>
            <ac:spMk id="2" creationId="{E252586B-589F-4A5F-A66B-4E14EDE80E6F}"/>
          </ac:spMkLst>
        </pc:spChg>
        <pc:spChg chg="mod">
          <ac:chgData name="Max Barrah" userId="7878b37e11e9077d" providerId="LiveId" clId="{C3A27065-B4EB-481F-A206-352770A0F6E6}" dt="2021-06-23T01:39:02.953" v="1301" actId="20577"/>
          <ac:spMkLst>
            <pc:docMk/>
            <pc:sldMk cId="3808605927" sldId="264"/>
            <ac:spMk id="3" creationId="{90CE2B0C-6467-43F0-850C-500EF211CBC8}"/>
          </ac:spMkLst>
        </pc:spChg>
      </pc:sldChg>
      <pc:sldChg chg="modSp mod modTransition">
        <pc:chgData name="Max Barrah" userId="7878b37e11e9077d" providerId="LiveId" clId="{C3A27065-B4EB-481F-A206-352770A0F6E6}" dt="2021-06-23T02:42:19.347" v="1309"/>
        <pc:sldMkLst>
          <pc:docMk/>
          <pc:sldMk cId="1746075635" sldId="265"/>
        </pc:sldMkLst>
        <pc:spChg chg="mod">
          <ac:chgData name="Max Barrah" userId="7878b37e11e9077d" providerId="LiveId" clId="{C3A27065-B4EB-481F-A206-352770A0F6E6}" dt="2021-06-21T04:48:46.096" v="346" actId="20577"/>
          <ac:spMkLst>
            <pc:docMk/>
            <pc:sldMk cId="1746075635" sldId="265"/>
            <ac:spMk id="2" creationId="{9EC514EE-FC8A-4E61-8576-3F71ECC55DC7}"/>
          </ac:spMkLst>
        </pc:spChg>
        <pc:spChg chg="mod">
          <ac:chgData name="Max Barrah" userId="7878b37e11e9077d" providerId="LiveId" clId="{C3A27065-B4EB-481F-A206-352770A0F6E6}" dt="2021-06-22T23:38:36.102" v="951" actId="27636"/>
          <ac:spMkLst>
            <pc:docMk/>
            <pc:sldMk cId="1746075635" sldId="265"/>
            <ac:spMk id="3" creationId="{671FB3A9-6FD8-4024-8132-53AF4B542EF6}"/>
          </ac:spMkLst>
        </pc:spChg>
      </pc:sldChg>
      <pc:sldChg chg="addSp delSp modSp new mod modTransition">
        <pc:chgData name="Max Barrah" userId="7878b37e11e9077d" providerId="LiveId" clId="{C3A27065-B4EB-481F-A206-352770A0F6E6}" dt="2021-06-23T02:42:19.347" v="1309"/>
        <pc:sldMkLst>
          <pc:docMk/>
          <pc:sldMk cId="636200513" sldId="266"/>
        </pc:sldMkLst>
        <pc:spChg chg="mod">
          <ac:chgData name="Max Barrah" userId="7878b37e11e9077d" providerId="LiveId" clId="{C3A27065-B4EB-481F-A206-352770A0F6E6}" dt="2021-06-23T01:38:41.183" v="1280" actId="20577"/>
          <ac:spMkLst>
            <pc:docMk/>
            <pc:sldMk cId="636200513" sldId="266"/>
            <ac:spMk id="2" creationId="{260E5708-FB91-4F29-803C-D228935E75D0}"/>
          </ac:spMkLst>
        </pc:spChg>
        <pc:spChg chg="mod">
          <ac:chgData name="Max Barrah" userId="7878b37e11e9077d" providerId="LiveId" clId="{C3A27065-B4EB-481F-A206-352770A0F6E6}" dt="2021-06-22T23:42:27.276" v="1086" actId="14100"/>
          <ac:spMkLst>
            <pc:docMk/>
            <pc:sldMk cId="636200513" sldId="266"/>
            <ac:spMk id="3" creationId="{B12E9F25-5B75-40A9-9937-D0A403FB03E4}"/>
          </ac:spMkLst>
        </pc:spChg>
        <pc:spChg chg="add del mod">
          <ac:chgData name="Max Barrah" userId="7878b37e11e9077d" providerId="LiveId" clId="{C3A27065-B4EB-481F-A206-352770A0F6E6}" dt="2021-06-22T23:40:26.386" v="986"/>
          <ac:spMkLst>
            <pc:docMk/>
            <pc:sldMk cId="636200513" sldId="266"/>
            <ac:spMk id="5" creationId="{07998BE2-E354-45AF-8E1A-7F128F4455D3}"/>
          </ac:spMkLst>
        </pc:spChg>
        <pc:spChg chg="add mod">
          <ac:chgData name="Max Barrah" userId="7878b37e11e9077d" providerId="LiveId" clId="{C3A27065-B4EB-481F-A206-352770A0F6E6}" dt="2021-06-22T23:42:17.736" v="1084" actId="20577"/>
          <ac:spMkLst>
            <pc:docMk/>
            <pc:sldMk cId="636200513" sldId="266"/>
            <ac:spMk id="6" creationId="{804A0B1C-9C12-46DF-B9DB-5BFA330E5150}"/>
          </ac:spMkLst>
        </pc:spChg>
        <pc:picChg chg="mod">
          <ac:chgData name="Max Barrah" userId="7878b37e11e9077d" providerId="LiveId" clId="{C3A27065-B4EB-481F-A206-352770A0F6E6}" dt="2021-06-23T01:02:14.088" v="1255" actId="1076"/>
          <ac:picMkLst>
            <pc:docMk/>
            <pc:sldMk cId="636200513" sldId="266"/>
            <ac:picMk id="4" creationId="{9A94D647-39F3-40A8-9C8B-F08B77A0895D}"/>
          </ac:picMkLst>
        </pc:picChg>
      </pc:sldChg>
      <pc:sldChg chg="addSp delSp modSp new mod ord modTransition">
        <pc:chgData name="Max Barrah" userId="7878b37e11e9077d" providerId="LiveId" clId="{C3A27065-B4EB-481F-A206-352770A0F6E6}" dt="2021-06-23T02:42:19.347" v="1309"/>
        <pc:sldMkLst>
          <pc:docMk/>
          <pc:sldMk cId="1884318027" sldId="267"/>
        </pc:sldMkLst>
        <pc:spChg chg="mod">
          <ac:chgData name="Max Barrah" userId="7878b37e11e9077d" providerId="LiveId" clId="{C3A27065-B4EB-481F-A206-352770A0F6E6}" dt="2021-06-22T23:58:27.616" v="1097"/>
          <ac:spMkLst>
            <pc:docMk/>
            <pc:sldMk cId="1884318027" sldId="267"/>
            <ac:spMk id="2" creationId="{D09695F6-B8A5-41F6-8535-1185C3A67455}"/>
          </ac:spMkLst>
        </pc:spChg>
        <pc:spChg chg="del">
          <ac:chgData name="Max Barrah" userId="7878b37e11e9077d" providerId="LiveId" clId="{C3A27065-B4EB-481F-A206-352770A0F6E6}" dt="2021-06-22T23:58:32.465" v="1098" actId="478"/>
          <ac:spMkLst>
            <pc:docMk/>
            <pc:sldMk cId="1884318027" sldId="267"/>
            <ac:spMk id="3" creationId="{867137BD-05C7-487F-90BE-419942222589}"/>
          </ac:spMkLst>
        </pc:spChg>
        <pc:picChg chg="add mod">
          <ac:chgData name="Max Barrah" userId="7878b37e11e9077d" providerId="LiveId" clId="{C3A27065-B4EB-481F-A206-352770A0F6E6}" dt="2021-06-22T23:59:07.455" v="1104" actId="1076"/>
          <ac:picMkLst>
            <pc:docMk/>
            <pc:sldMk cId="1884318027" sldId="267"/>
            <ac:picMk id="5" creationId="{CEFC6765-36C4-4805-B5B1-0D8EEF00806F}"/>
          </ac:picMkLst>
        </pc:picChg>
      </pc:sldChg>
      <pc:sldMasterChg chg="modTransition modSldLayout">
        <pc:chgData name="Max Barrah" userId="7878b37e11e9077d" providerId="LiveId" clId="{C3A27065-B4EB-481F-A206-352770A0F6E6}" dt="2021-06-23T02:42:19.347" v="1309"/>
        <pc:sldMasterMkLst>
          <pc:docMk/>
          <pc:sldMasterMk cId="82121390" sldId="2147483660"/>
        </pc:sldMasterMkLst>
        <pc:sldLayoutChg chg="modTransition">
          <pc:chgData name="Max Barrah" userId="7878b37e11e9077d" providerId="LiveId" clId="{C3A27065-B4EB-481F-A206-352770A0F6E6}" dt="2021-06-23T02:42:19.347" v="1309"/>
          <pc:sldLayoutMkLst>
            <pc:docMk/>
            <pc:sldMasterMk cId="82121390" sldId="2147483660"/>
            <pc:sldLayoutMk cId="1992669972" sldId="2147483661"/>
          </pc:sldLayoutMkLst>
        </pc:sldLayoutChg>
        <pc:sldLayoutChg chg="modTransition">
          <pc:chgData name="Max Barrah" userId="7878b37e11e9077d" providerId="LiveId" clId="{C3A27065-B4EB-481F-A206-352770A0F6E6}" dt="2021-06-23T02:42:19.347" v="1309"/>
          <pc:sldLayoutMkLst>
            <pc:docMk/>
            <pc:sldMasterMk cId="82121390" sldId="2147483660"/>
            <pc:sldLayoutMk cId="1813222609" sldId="2147483662"/>
          </pc:sldLayoutMkLst>
        </pc:sldLayoutChg>
        <pc:sldLayoutChg chg="modTransition">
          <pc:chgData name="Max Barrah" userId="7878b37e11e9077d" providerId="LiveId" clId="{C3A27065-B4EB-481F-A206-352770A0F6E6}" dt="2021-06-23T02:42:19.347" v="1309"/>
          <pc:sldLayoutMkLst>
            <pc:docMk/>
            <pc:sldMasterMk cId="82121390" sldId="2147483660"/>
            <pc:sldLayoutMk cId="3941194335" sldId="2147483663"/>
          </pc:sldLayoutMkLst>
        </pc:sldLayoutChg>
        <pc:sldLayoutChg chg="modTransition">
          <pc:chgData name="Max Barrah" userId="7878b37e11e9077d" providerId="LiveId" clId="{C3A27065-B4EB-481F-A206-352770A0F6E6}" dt="2021-06-23T02:42:19.347" v="1309"/>
          <pc:sldLayoutMkLst>
            <pc:docMk/>
            <pc:sldMasterMk cId="82121390" sldId="2147483660"/>
            <pc:sldLayoutMk cId="3809667077" sldId="2147483664"/>
          </pc:sldLayoutMkLst>
        </pc:sldLayoutChg>
        <pc:sldLayoutChg chg="modTransition">
          <pc:chgData name="Max Barrah" userId="7878b37e11e9077d" providerId="LiveId" clId="{C3A27065-B4EB-481F-A206-352770A0F6E6}" dt="2021-06-23T02:42:19.347" v="1309"/>
          <pc:sldLayoutMkLst>
            <pc:docMk/>
            <pc:sldMasterMk cId="82121390" sldId="2147483660"/>
            <pc:sldLayoutMk cId="3917991730" sldId="2147483665"/>
          </pc:sldLayoutMkLst>
        </pc:sldLayoutChg>
        <pc:sldLayoutChg chg="modTransition">
          <pc:chgData name="Max Barrah" userId="7878b37e11e9077d" providerId="LiveId" clId="{C3A27065-B4EB-481F-A206-352770A0F6E6}" dt="2021-06-23T02:42:19.347" v="1309"/>
          <pc:sldLayoutMkLst>
            <pc:docMk/>
            <pc:sldMasterMk cId="82121390" sldId="2147483660"/>
            <pc:sldLayoutMk cId="3418918243" sldId="2147483666"/>
          </pc:sldLayoutMkLst>
        </pc:sldLayoutChg>
        <pc:sldLayoutChg chg="modTransition">
          <pc:chgData name="Max Barrah" userId="7878b37e11e9077d" providerId="LiveId" clId="{C3A27065-B4EB-481F-A206-352770A0F6E6}" dt="2021-06-23T02:42:19.347" v="1309"/>
          <pc:sldLayoutMkLst>
            <pc:docMk/>
            <pc:sldMasterMk cId="82121390" sldId="2147483660"/>
            <pc:sldLayoutMk cId="2929070447" sldId="2147483667"/>
          </pc:sldLayoutMkLst>
        </pc:sldLayoutChg>
        <pc:sldLayoutChg chg="modTransition">
          <pc:chgData name="Max Barrah" userId="7878b37e11e9077d" providerId="LiveId" clId="{C3A27065-B4EB-481F-A206-352770A0F6E6}" dt="2021-06-23T02:42:19.347" v="1309"/>
          <pc:sldLayoutMkLst>
            <pc:docMk/>
            <pc:sldMasterMk cId="82121390" sldId="2147483660"/>
            <pc:sldLayoutMk cId="3101634408" sldId="2147483668"/>
          </pc:sldLayoutMkLst>
        </pc:sldLayoutChg>
        <pc:sldLayoutChg chg="modTransition">
          <pc:chgData name="Max Barrah" userId="7878b37e11e9077d" providerId="LiveId" clId="{C3A27065-B4EB-481F-A206-352770A0F6E6}" dt="2021-06-23T02:42:19.347" v="1309"/>
          <pc:sldLayoutMkLst>
            <pc:docMk/>
            <pc:sldMasterMk cId="82121390" sldId="2147483660"/>
            <pc:sldLayoutMk cId="2739602317" sldId="2147483669"/>
          </pc:sldLayoutMkLst>
        </pc:sldLayoutChg>
        <pc:sldLayoutChg chg="modTransition">
          <pc:chgData name="Max Barrah" userId="7878b37e11e9077d" providerId="LiveId" clId="{C3A27065-B4EB-481F-A206-352770A0F6E6}" dt="2021-06-23T02:42:19.347" v="1309"/>
          <pc:sldLayoutMkLst>
            <pc:docMk/>
            <pc:sldMasterMk cId="82121390" sldId="2147483660"/>
            <pc:sldLayoutMk cId="654420604" sldId="2147483670"/>
          </pc:sldLayoutMkLst>
        </pc:sldLayoutChg>
        <pc:sldLayoutChg chg="modTransition">
          <pc:chgData name="Max Barrah" userId="7878b37e11e9077d" providerId="LiveId" clId="{C3A27065-B4EB-481F-A206-352770A0F6E6}" dt="2021-06-23T02:42:19.347" v="1309"/>
          <pc:sldLayoutMkLst>
            <pc:docMk/>
            <pc:sldMasterMk cId="82121390" sldId="2147483660"/>
            <pc:sldLayoutMk cId="1403728332" sldId="2147483671"/>
          </pc:sldLayoutMkLst>
        </pc:sldLayoutChg>
        <pc:sldLayoutChg chg="modTransition">
          <pc:chgData name="Max Barrah" userId="7878b37e11e9077d" providerId="LiveId" clId="{C3A27065-B4EB-481F-A206-352770A0F6E6}" dt="2021-06-23T02:42:19.347" v="1309"/>
          <pc:sldLayoutMkLst>
            <pc:docMk/>
            <pc:sldMasterMk cId="82121390" sldId="2147483660"/>
            <pc:sldLayoutMk cId="2552988704" sldId="2147483672"/>
          </pc:sldLayoutMkLst>
        </pc:sldLayoutChg>
        <pc:sldLayoutChg chg="modTransition">
          <pc:chgData name="Max Barrah" userId="7878b37e11e9077d" providerId="LiveId" clId="{C3A27065-B4EB-481F-A206-352770A0F6E6}" dt="2021-06-23T02:42:19.347" v="1309"/>
          <pc:sldLayoutMkLst>
            <pc:docMk/>
            <pc:sldMasterMk cId="82121390" sldId="2147483660"/>
            <pc:sldLayoutMk cId="3055404327" sldId="2147483673"/>
          </pc:sldLayoutMkLst>
        </pc:sldLayoutChg>
        <pc:sldLayoutChg chg="modTransition">
          <pc:chgData name="Max Barrah" userId="7878b37e11e9077d" providerId="LiveId" clId="{C3A27065-B4EB-481F-A206-352770A0F6E6}" dt="2021-06-23T02:42:19.347" v="1309"/>
          <pc:sldLayoutMkLst>
            <pc:docMk/>
            <pc:sldMasterMk cId="82121390" sldId="2147483660"/>
            <pc:sldLayoutMk cId="257628908" sldId="2147483674"/>
          </pc:sldLayoutMkLst>
        </pc:sldLayoutChg>
        <pc:sldLayoutChg chg="modTransition">
          <pc:chgData name="Max Barrah" userId="7878b37e11e9077d" providerId="LiveId" clId="{C3A27065-B4EB-481F-A206-352770A0F6E6}" dt="2021-06-23T02:42:19.347" v="1309"/>
          <pc:sldLayoutMkLst>
            <pc:docMk/>
            <pc:sldMasterMk cId="82121390" sldId="2147483660"/>
            <pc:sldLayoutMk cId="3795684381" sldId="2147483675"/>
          </pc:sldLayoutMkLst>
        </pc:sldLayoutChg>
        <pc:sldLayoutChg chg="modTransition">
          <pc:chgData name="Max Barrah" userId="7878b37e11e9077d" providerId="LiveId" clId="{C3A27065-B4EB-481F-A206-352770A0F6E6}" dt="2021-06-23T02:42:19.347" v="1309"/>
          <pc:sldLayoutMkLst>
            <pc:docMk/>
            <pc:sldMasterMk cId="82121390" sldId="2147483660"/>
            <pc:sldLayoutMk cId="1691205340" sldId="2147483676"/>
          </pc:sldLayoutMkLst>
        </pc:sldLayoutChg>
      </pc:sldMasterChg>
    </pc:docChg>
  </pc:docChgLst>
  <pc:docChgLst>
    <pc:chgData name="Max Barrah" userId="7878b37e11e9077d" providerId="LiveId" clId="{56F85CC8-8FA5-4893-9ABE-C0CBF3C311D6}"/>
    <pc:docChg chg="undo custSel addSld delSld modSld">
      <pc:chgData name="Max Barrah" userId="7878b37e11e9077d" providerId="LiveId" clId="{56F85CC8-8FA5-4893-9ABE-C0CBF3C311D6}" dt="2021-06-22T03:20:20.118" v="263" actId="1076"/>
      <pc:docMkLst>
        <pc:docMk/>
      </pc:docMkLst>
      <pc:sldChg chg="addSp modSp mod">
        <pc:chgData name="Max Barrah" userId="7878b37e11e9077d" providerId="LiveId" clId="{56F85CC8-8FA5-4893-9ABE-C0CBF3C311D6}" dt="2021-06-22T03:20:20.118" v="263" actId="1076"/>
        <pc:sldMkLst>
          <pc:docMk/>
          <pc:sldMk cId="1232647771" sldId="256"/>
        </pc:sldMkLst>
        <pc:spChg chg="mod">
          <ac:chgData name="Max Barrah" userId="7878b37e11e9077d" providerId="LiveId" clId="{56F85CC8-8FA5-4893-9ABE-C0CBF3C311D6}" dt="2021-06-22T03:20:13.710" v="262" actId="1076"/>
          <ac:spMkLst>
            <pc:docMk/>
            <pc:sldMk cId="1232647771" sldId="256"/>
            <ac:spMk id="2" creationId="{62372D64-7634-4689-AE81-748227C791B8}"/>
          </ac:spMkLst>
        </pc:spChg>
        <pc:spChg chg="mod">
          <ac:chgData name="Max Barrah" userId="7878b37e11e9077d" providerId="LiveId" clId="{56F85CC8-8FA5-4893-9ABE-C0CBF3C311D6}" dt="2021-06-22T03:20:20.118" v="263" actId="1076"/>
          <ac:spMkLst>
            <pc:docMk/>
            <pc:sldMk cId="1232647771" sldId="256"/>
            <ac:spMk id="3" creationId="{70CEB571-ACEA-4DC3-824D-5FE06A585AE2}"/>
          </ac:spMkLst>
        </pc:spChg>
        <pc:picChg chg="add mod ord">
          <ac:chgData name="Max Barrah" userId="7878b37e11e9077d" providerId="LiveId" clId="{56F85CC8-8FA5-4893-9ABE-C0CBF3C311D6}" dt="2021-06-22T03:15:40.534" v="194" actId="1076"/>
          <ac:picMkLst>
            <pc:docMk/>
            <pc:sldMk cId="1232647771" sldId="256"/>
            <ac:picMk id="4" creationId="{0D41629D-F34C-4DE7-9254-74D6A4D7EE06}"/>
          </ac:picMkLst>
        </pc:picChg>
      </pc:sldChg>
      <pc:sldChg chg="modSp">
        <pc:chgData name="Max Barrah" userId="7878b37e11e9077d" providerId="LiveId" clId="{56F85CC8-8FA5-4893-9ABE-C0CBF3C311D6}" dt="2021-06-22T02:58:44.070" v="0" actId="313"/>
        <pc:sldMkLst>
          <pc:docMk/>
          <pc:sldMk cId="3344444398" sldId="257"/>
        </pc:sldMkLst>
        <pc:graphicFrameChg chg="mod">
          <ac:chgData name="Max Barrah" userId="7878b37e11e9077d" providerId="LiveId" clId="{56F85CC8-8FA5-4893-9ABE-C0CBF3C311D6}" dt="2021-06-22T02:58:44.070" v="0" actId="313"/>
          <ac:graphicFrameMkLst>
            <pc:docMk/>
            <pc:sldMk cId="3344444398" sldId="257"/>
            <ac:graphicFrameMk id="4" creationId="{BF3E0121-723D-43E6-899A-0CD04AB528F9}"/>
          </ac:graphicFrameMkLst>
        </pc:graphicFrameChg>
      </pc:sldChg>
      <pc:sldChg chg="addSp delSp modSp mod">
        <pc:chgData name="Max Barrah" userId="7878b37e11e9077d" providerId="LiveId" clId="{56F85CC8-8FA5-4893-9ABE-C0CBF3C311D6}" dt="2021-06-22T03:13:59.739" v="181" actId="1076"/>
        <pc:sldMkLst>
          <pc:docMk/>
          <pc:sldMk cId="1119369244" sldId="259"/>
        </pc:sldMkLst>
        <pc:spChg chg="mod">
          <ac:chgData name="Max Barrah" userId="7878b37e11e9077d" providerId="LiveId" clId="{56F85CC8-8FA5-4893-9ABE-C0CBF3C311D6}" dt="2021-06-22T03:13:52.891" v="179" actId="1076"/>
          <ac:spMkLst>
            <pc:docMk/>
            <pc:sldMk cId="1119369244" sldId="259"/>
            <ac:spMk id="6" creationId="{C1BD9A9E-FB9F-4388-8943-3AB13A464407}"/>
          </ac:spMkLst>
        </pc:spChg>
        <pc:picChg chg="add del">
          <ac:chgData name="Max Barrah" userId="7878b37e11e9077d" providerId="LiveId" clId="{56F85CC8-8FA5-4893-9ABE-C0CBF3C311D6}" dt="2021-06-22T03:13:01.841" v="166" actId="478"/>
          <ac:picMkLst>
            <pc:docMk/>
            <pc:sldMk cId="1119369244" sldId="259"/>
            <ac:picMk id="3" creationId="{962EBA87-94A2-4EF7-9141-52610EBC254A}"/>
          </ac:picMkLst>
        </pc:picChg>
        <pc:picChg chg="add del">
          <ac:chgData name="Max Barrah" userId="7878b37e11e9077d" providerId="LiveId" clId="{56F85CC8-8FA5-4893-9ABE-C0CBF3C311D6}" dt="2021-06-22T03:13:14.110" v="168"/>
          <ac:picMkLst>
            <pc:docMk/>
            <pc:sldMk cId="1119369244" sldId="259"/>
            <ac:picMk id="4" creationId="{8D27F740-B733-48C6-831D-72E1485AADB4}"/>
          </ac:picMkLst>
        </pc:picChg>
        <pc:picChg chg="add del">
          <ac:chgData name="Max Barrah" userId="7878b37e11e9077d" providerId="LiveId" clId="{56F85CC8-8FA5-4893-9ABE-C0CBF3C311D6}" dt="2021-06-22T03:13:25.129" v="170"/>
          <ac:picMkLst>
            <pc:docMk/>
            <pc:sldMk cId="1119369244" sldId="259"/>
            <ac:picMk id="7" creationId="{93F82DF6-5C42-41EC-884E-6AC17176E72A}"/>
          </ac:picMkLst>
        </pc:picChg>
        <pc:picChg chg="add mod">
          <ac:chgData name="Max Barrah" userId="7878b37e11e9077d" providerId="LiveId" clId="{56F85CC8-8FA5-4893-9ABE-C0CBF3C311D6}" dt="2021-06-22T03:13:59.739" v="181" actId="1076"/>
          <ac:picMkLst>
            <pc:docMk/>
            <pc:sldMk cId="1119369244" sldId="259"/>
            <ac:picMk id="8" creationId="{A19A9A19-83CA-43C8-B9AD-394324FACDA9}"/>
          </ac:picMkLst>
        </pc:picChg>
      </pc:sldChg>
      <pc:sldChg chg="addSp delSp modSp mod">
        <pc:chgData name="Max Barrah" userId="7878b37e11e9077d" providerId="LiveId" clId="{56F85CC8-8FA5-4893-9ABE-C0CBF3C311D6}" dt="2021-06-22T03:19:34.683" v="226" actId="1076"/>
        <pc:sldMkLst>
          <pc:docMk/>
          <pc:sldMk cId="3362516839" sldId="263"/>
        </pc:sldMkLst>
        <pc:spChg chg="mod">
          <ac:chgData name="Max Barrah" userId="7878b37e11e9077d" providerId="LiveId" clId="{56F85CC8-8FA5-4893-9ABE-C0CBF3C311D6}" dt="2021-06-22T03:19:34.683" v="226" actId="1076"/>
          <ac:spMkLst>
            <pc:docMk/>
            <pc:sldMk cId="3362516839" sldId="263"/>
            <ac:spMk id="3" creationId="{A3B3976E-D0AD-4636-8048-7B5090DFBDDC}"/>
          </ac:spMkLst>
        </pc:spChg>
        <pc:spChg chg="del mod">
          <ac:chgData name="Max Barrah" userId="7878b37e11e9077d" providerId="LiveId" clId="{56F85CC8-8FA5-4893-9ABE-C0CBF3C311D6}" dt="2021-06-22T03:19:15.695" v="215" actId="21"/>
          <ac:spMkLst>
            <pc:docMk/>
            <pc:sldMk cId="3362516839" sldId="263"/>
            <ac:spMk id="4" creationId="{1147B73D-B5C3-45FA-8D3C-85A1D84F5881}"/>
          </ac:spMkLst>
        </pc:spChg>
        <pc:spChg chg="add mod">
          <ac:chgData name="Max Barrah" userId="7878b37e11e9077d" providerId="LiveId" clId="{56F85CC8-8FA5-4893-9ABE-C0CBF3C311D6}" dt="2021-06-22T03:19:26.658" v="225" actId="27636"/>
          <ac:spMkLst>
            <pc:docMk/>
            <pc:sldMk cId="3362516839" sldId="263"/>
            <ac:spMk id="5" creationId="{11174F41-1F02-4384-8841-6B68C5C13513}"/>
          </ac:spMkLst>
        </pc:spChg>
      </pc:sldChg>
      <pc:sldChg chg="addSp delSp modSp mod">
        <pc:chgData name="Max Barrah" userId="7878b37e11e9077d" providerId="LiveId" clId="{56F85CC8-8FA5-4893-9ABE-C0CBF3C311D6}" dt="2021-06-22T03:11:28.533" v="142" actId="478"/>
        <pc:sldMkLst>
          <pc:docMk/>
          <pc:sldMk cId="3808605927" sldId="264"/>
        </pc:sldMkLst>
        <pc:spChg chg="mod">
          <ac:chgData name="Max Barrah" userId="7878b37e11e9077d" providerId="LiveId" clId="{56F85CC8-8FA5-4893-9ABE-C0CBF3C311D6}" dt="2021-06-22T03:11:03.313" v="137" actId="20577"/>
          <ac:spMkLst>
            <pc:docMk/>
            <pc:sldMk cId="3808605927" sldId="264"/>
            <ac:spMk id="3" creationId="{90CE2B0C-6467-43F0-850C-500EF211CBC8}"/>
          </ac:spMkLst>
        </pc:spChg>
        <pc:picChg chg="add del mod">
          <ac:chgData name="Max Barrah" userId="7878b37e11e9077d" providerId="LiveId" clId="{56F85CC8-8FA5-4893-9ABE-C0CBF3C311D6}" dt="2021-06-22T03:11:28.533" v="142" actId="478"/>
          <ac:picMkLst>
            <pc:docMk/>
            <pc:sldMk cId="3808605927" sldId="264"/>
            <ac:picMk id="5" creationId="{C567E08B-058E-4049-8FB8-BD60DE485252}"/>
          </ac:picMkLst>
        </pc:picChg>
      </pc:sldChg>
      <pc:sldChg chg="addSp modSp mod">
        <pc:chgData name="Max Barrah" userId="7878b37e11e9077d" providerId="LiveId" clId="{56F85CC8-8FA5-4893-9ABE-C0CBF3C311D6}" dt="2021-06-22T03:19:56.808" v="261" actId="20577"/>
        <pc:sldMkLst>
          <pc:docMk/>
          <pc:sldMk cId="636200513" sldId="266"/>
        </pc:sldMkLst>
        <pc:spChg chg="mod">
          <ac:chgData name="Max Barrah" userId="7878b37e11e9077d" providerId="LiveId" clId="{56F85CC8-8FA5-4893-9ABE-C0CBF3C311D6}" dt="2021-06-22T03:08:01.502" v="132" actId="20577"/>
          <ac:spMkLst>
            <pc:docMk/>
            <pc:sldMk cId="636200513" sldId="266"/>
            <ac:spMk id="2" creationId="{260E5708-FB91-4F29-803C-D228935E75D0}"/>
          </ac:spMkLst>
        </pc:spChg>
        <pc:spChg chg="mod">
          <ac:chgData name="Max Barrah" userId="7878b37e11e9077d" providerId="LiveId" clId="{56F85CC8-8FA5-4893-9ABE-C0CBF3C311D6}" dt="2021-06-22T03:19:56.808" v="261" actId="20577"/>
          <ac:spMkLst>
            <pc:docMk/>
            <pc:sldMk cId="636200513" sldId="266"/>
            <ac:spMk id="3" creationId="{B12E9F25-5B75-40A9-9937-D0A403FB03E4}"/>
          </ac:spMkLst>
        </pc:spChg>
        <pc:picChg chg="add mod">
          <ac:chgData name="Max Barrah" userId="7878b37e11e9077d" providerId="LiveId" clId="{56F85CC8-8FA5-4893-9ABE-C0CBF3C311D6}" dt="2021-06-22T03:12:09.963" v="163" actId="14100"/>
          <ac:picMkLst>
            <pc:docMk/>
            <pc:sldMk cId="636200513" sldId="266"/>
            <ac:picMk id="4" creationId="{9A94D647-39F3-40A8-9C8B-F08B77A0895D}"/>
          </ac:picMkLst>
        </pc:picChg>
      </pc:sldChg>
      <pc:sldChg chg="new del">
        <pc:chgData name="Max Barrah" userId="7878b37e11e9077d" providerId="LiveId" clId="{56F85CC8-8FA5-4893-9ABE-C0CBF3C311D6}" dt="2021-06-22T03:12:17.889" v="164" actId="47"/>
        <pc:sldMkLst>
          <pc:docMk/>
          <pc:sldMk cId="3289312988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1CF-57B2-4527-99F5-756668E136C6}" type="datetimeFigureOut">
              <a:rPr lang="en-AU" smtClean="0"/>
              <a:t>23/06/2021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B162-4729-4202-B996-2F9E8B73A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66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1CF-57B2-4527-99F5-756668E136C6}" type="datetimeFigureOut">
              <a:rPr lang="en-AU" smtClean="0"/>
              <a:t>23/06/2021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B162-4729-4202-B996-2F9E8B73A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442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1CF-57B2-4527-99F5-756668E136C6}" type="datetimeFigureOut">
              <a:rPr lang="en-AU" smtClean="0"/>
              <a:t>23/06/2021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B162-4729-4202-B996-2F9E8B73ABEE}" type="slidenum">
              <a:rPr lang="en-AU" smtClean="0"/>
              <a:t>‹#›</a:t>
            </a:fld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372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1CF-57B2-4527-99F5-756668E136C6}" type="datetimeFigureOut">
              <a:rPr lang="en-AU" smtClean="0"/>
              <a:t>23/06/2021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B162-4729-4202-B996-2F9E8B73A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298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1CF-57B2-4527-99F5-756668E136C6}" type="datetimeFigureOut">
              <a:rPr lang="en-AU" smtClean="0"/>
              <a:t>23/06/2021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B162-4729-4202-B996-2F9E8B73ABEE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540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1CF-57B2-4527-99F5-756668E136C6}" type="datetimeFigureOut">
              <a:rPr lang="en-AU" smtClean="0"/>
              <a:t>23/06/2021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B162-4729-4202-B996-2F9E8B73A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62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1CF-57B2-4527-99F5-756668E136C6}" type="datetimeFigureOut">
              <a:rPr lang="en-AU" smtClean="0"/>
              <a:t>23/06/2021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B162-4729-4202-B996-2F9E8B73A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68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1CF-57B2-4527-99F5-756668E136C6}" type="datetimeFigureOut">
              <a:rPr lang="en-AU" smtClean="0"/>
              <a:t>23/06/2021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B162-4729-4202-B996-2F9E8B73A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20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1CF-57B2-4527-99F5-756668E136C6}" type="datetimeFigureOut">
              <a:rPr lang="en-AU" smtClean="0"/>
              <a:t>23/06/2021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B162-4729-4202-B996-2F9E8B73A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22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1CF-57B2-4527-99F5-756668E136C6}" type="datetimeFigureOut">
              <a:rPr lang="en-AU" smtClean="0"/>
              <a:t>23/06/2021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B162-4729-4202-B996-2F9E8B73A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119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1CF-57B2-4527-99F5-756668E136C6}" type="datetimeFigureOut">
              <a:rPr lang="en-AU" smtClean="0"/>
              <a:t>23/06/2021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B162-4729-4202-B996-2F9E8B73A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966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1CF-57B2-4527-99F5-756668E136C6}" type="datetimeFigureOut">
              <a:rPr lang="en-AU" smtClean="0"/>
              <a:t>23/06/2021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B162-4729-4202-B996-2F9E8B73A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99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1CF-57B2-4527-99F5-756668E136C6}" type="datetimeFigureOut">
              <a:rPr lang="en-AU" smtClean="0"/>
              <a:t>23/06/2021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B162-4729-4202-B996-2F9E8B73A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891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1CF-57B2-4527-99F5-756668E136C6}" type="datetimeFigureOut">
              <a:rPr lang="en-AU" smtClean="0"/>
              <a:t>23/06/2021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B162-4729-4202-B996-2F9E8B73A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90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1CF-57B2-4527-99F5-756668E136C6}" type="datetimeFigureOut">
              <a:rPr lang="en-AU" smtClean="0"/>
              <a:t>23/06/2021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B162-4729-4202-B996-2F9E8B73A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63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71CF-57B2-4527-99F5-756668E136C6}" type="datetimeFigureOut">
              <a:rPr lang="en-AU" smtClean="0"/>
              <a:t>23/06/2021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B162-4729-4202-B996-2F9E8B73A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960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71CF-57B2-4527-99F5-756668E136C6}" type="datetimeFigureOut">
              <a:rPr lang="en-AU" smtClean="0"/>
              <a:t>23/06/2021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8DB162-4729-4202-B996-2F9E8B73AB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2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41629D-F34C-4DE7-9254-74D6A4D7E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1" y="1693069"/>
            <a:ext cx="65836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372D64-7634-4689-AE81-748227C79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9383" y="707355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AU" sz="3600" dirty="0">
                <a:solidFill>
                  <a:srgbClr val="080808"/>
                </a:solidFill>
              </a:rPr>
              <a:t>AustWineApp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EB571-ACEA-4DC3-824D-5FE06A585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023" y="2287149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AU" sz="2000" dirty="0">
                <a:solidFill>
                  <a:srgbClr val="080808"/>
                </a:solidFill>
              </a:rPr>
              <a:t>Maxwell Barrah</a:t>
            </a:r>
          </a:p>
        </p:txBody>
      </p:sp>
    </p:spTree>
    <p:extLst>
      <p:ext uri="{BB962C8B-B14F-4D97-AF65-F5344CB8AC3E}">
        <p14:creationId xmlns:p14="http://schemas.microsoft.com/office/powerpoint/2010/main" val="123264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14EE-FC8A-4E61-8576-3F71ECC5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Feasibility, Alternative 2 – Web App.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FB3A9-6FD8-4024-8132-53AF4B542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19002"/>
            <a:ext cx="10522043" cy="50494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3300" b="1" dirty="0"/>
              <a:t>Benefits </a:t>
            </a:r>
          </a:p>
          <a:p>
            <a:r>
              <a:rPr lang="en-GB" sz="3300" dirty="0"/>
              <a:t>Short Development Period.</a:t>
            </a:r>
          </a:p>
          <a:p>
            <a:r>
              <a:rPr lang="en-GB" sz="3300" dirty="0"/>
              <a:t>Easily accessible.</a:t>
            </a:r>
          </a:p>
          <a:p>
            <a:r>
              <a:rPr lang="en-GB" sz="3300" dirty="0"/>
              <a:t>Cheaper to develop.</a:t>
            </a:r>
          </a:p>
          <a:p>
            <a:r>
              <a:rPr lang="en-GB" sz="3300" dirty="0"/>
              <a:t>Does not need to be downloaded.</a:t>
            </a:r>
          </a:p>
          <a:p>
            <a:r>
              <a:rPr lang="en-GB" sz="3300" dirty="0"/>
              <a:t>No compatibility issues as versions are the same for all users.</a:t>
            </a:r>
          </a:p>
          <a:p>
            <a:r>
              <a:rPr lang="en-GB" sz="3300" dirty="0"/>
              <a:t>Accessible on numerous platforms and browsers.</a:t>
            </a:r>
          </a:p>
          <a:p>
            <a:pPr marL="0" indent="0">
              <a:buNone/>
            </a:pPr>
            <a:r>
              <a:rPr lang="en-GB" sz="3300" b="1" dirty="0"/>
              <a:t>Disadvantages</a:t>
            </a:r>
          </a:p>
          <a:p>
            <a:r>
              <a:rPr lang="en-GB" sz="3300" dirty="0"/>
              <a:t>Always requires internet connection to use.</a:t>
            </a:r>
          </a:p>
          <a:p>
            <a:r>
              <a:rPr lang="en-GB" sz="3300" dirty="0"/>
              <a:t>Can be not as reliable.</a:t>
            </a:r>
          </a:p>
          <a:p>
            <a:r>
              <a:rPr lang="en-GB" sz="3300" dirty="0"/>
              <a:t>Can not perform as well as Mobile Apps.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607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5708-FB91-4F29-803C-D228935E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Recommendation – Native Mobile App.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E9F25-5B75-40A9-9937-D0A403FB0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8" y="1217302"/>
            <a:ext cx="9867003" cy="2487227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4D647-39F3-40A8-9C8B-F08B77A08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983" y="2960062"/>
            <a:ext cx="5704999" cy="31534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4A0B1C-9C12-46DF-B9DB-5BFA330E5150}"/>
              </a:ext>
            </a:extLst>
          </p:cNvPr>
          <p:cNvSpPr txBox="1">
            <a:spLocks/>
          </p:cNvSpPr>
          <p:nvPr/>
        </p:nvSpPr>
        <p:spPr>
          <a:xfrm>
            <a:off x="356273" y="1550296"/>
            <a:ext cx="9200421" cy="2066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15 Systems operating.</a:t>
            </a:r>
          </a:p>
          <a:p>
            <a:r>
              <a:rPr lang="en-AU" dirty="0"/>
              <a:t>2 phases, Beta - December &amp; Full Release </a:t>
            </a:r>
          </a:p>
        </p:txBody>
      </p:sp>
    </p:spTree>
    <p:extLst>
      <p:ext uri="{BB962C8B-B14F-4D97-AF65-F5344CB8AC3E}">
        <p14:creationId xmlns:p14="http://schemas.microsoft.com/office/powerpoint/2010/main" val="63620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8F47-C68F-43BC-B487-2C2E685F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Background.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573AE-7700-46F0-A588-5E8B5099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AusWineApp - WineFinder.</a:t>
            </a:r>
          </a:p>
          <a:p>
            <a:r>
              <a:rPr lang="en-GB" sz="2400" dirty="0"/>
              <a:t>App provides wine information to users.</a:t>
            </a:r>
          </a:p>
          <a:p>
            <a:r>
              <a:rPr lang="en-GB" sz="2400" dirty="0"/>
              <a:t>The information varies from basic to advanced.</a:t>
            </a:r>
          </a:p>
          <a:p>
            <a:r>
              <a:rPr lang="en-GB" sz="2400" dirty="0"/>
              <a:t>App features.</a:t>
            </a:r>
          </a:p>
          <a:p>
            <a:r>
              <a:rPr lang="en-GB" sz="2400" dirty="0"/>
              <a:t>New CellarApp</a:t>
            </a:r>
          </a:p>
        </p:txBody>
      </p:sp>
    </p:spTree>
    <p:extLst>
      <p:ext uri="{BB962C8B-B14F-4D97-AF65-F5344CB8AC3E}">
        <p14:creationId xmlns:p14="http://schemas.microsoft.com/office/powerpoint/2010/main" val="195369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3A8A-17B1-444B-9D57-971B60EF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Functional and Non-functional Requirements.</a:t>
            </a:r>
            <a:br>
              <a:rPr lang="en-AU" dirty="0"/>
            </a:b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8B8A9-605A-4DD0-9D35-624450A67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523" y="5496668"/>
            <a:ext cx="9559092" cy="1320800"/>
          </a:xfrm>
        </p:spPr>
        <p:txBody>
          <a:bodyPr>
            <a:normAutofit/>
          </a:bodyPr>
          <a:lstStyle/>
          <a:p>
            <a:r>
              <a:rPr lang="en-GB" dirty="0"/>
              <a:t>android app for beta release</a:t>
            </a:r>
          </a:p>
          <a:p>
            <a:r>
              <a:rPr lang="en-GB" dirty="0"/>
              <a:t>all information is stored in a database on the android device</a:t>
            </a:r>
          </a:p>
          <a:p>
            <a:r>
              <a:rPr lang="en-GB" dirty="0"/>
              <a:t>Share rating with AustWineApp database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7F233-65A6-4E07-A42F-0B988F7BF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52" y="1171221"/>
            <a:ext cx="6194073" cy="42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6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95F6-B8A5-41F6-8535-1185C3A6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 Case Diagrams.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C6765-36C4-4805-B5B1-0D8EEF008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110" y="1270000"/>
            <a:ext cx="7757681" cy="550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1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CA32-E673-4ED1-BACA-42B60898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 Case Diagrams.</a:t>
            </a:r>
            <a:br>
              <a:rPr lang="en-AU" dirty="0"/>
            </a:b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A83794-1D05-49D9-818B-235EB64D5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81" y="1213357"/>
            <a:ext cx="7050045" cy="558024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FD8F8C1-D40D-42CF-85EA-4D6CAEC4A1EA}"/>
              </a:ext>
            </a:extLst>
          </p:cNvPr>
          <p:cNvSpPr/>
          <p:nvPr/>
        </p:nvSpPr>
        <p:spPr>
          <a:xfrm>
            <a:off x="5356927" y="4636736"/>
            <a:ext cx="1278542" cy="922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840EE2-3A90-47AB-BE6A-1BE18A86087A}"/>
              </a:ext>
            </a:extLst>
          </p:cNvPr>
          <p:cNvSpPr/>
          <p:nvPr/>
        </p:nvSpPr>
        <p:spPr>
          <a:xfrm>
            <a:off x="5456729" y="5559228"/>
            <a:ext cx="1278542" cy="922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24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A067-7033-4379-BD27-96B92F2B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Use Case Diagrams.</a:t>
            </a:r>
            <a:br>
              <a:rPr lang="en-AU" dirty="0"/>
            </a:b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C2FD1-657B-4AB1-BF87-6BE8B20E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50" y="1367554"/>
            <a:ext cx="4155486" cy="5418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5963BE-D772-44B1-9C58-D9CA639D7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392" y="1729096"/>
            <a:ext cx="5134646" cy="469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7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228F-3DEB-4B10-B104-C5C46D01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Work Breakdown Structure.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EAA1EE-6BDE-470C-97AB-B018FAF54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938" y="1270000"/>
            <a:ext cx="8056032" cy="5587999"/>
          </a:xfrm>
        </p:spPr>
      </p:pic>
    </p:spTree>
    <p:extLst>
      <p:ext uri="{BB962C8B-B14F-4D97-AF65-F5344CB8AC3E}">
        <p14:creationId xmlns:p14="http://schemas.microsoft.com/office/powerpoint/2010/main" val="268209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6AD6-1AAB-451A-910E-CDDC067E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Milestones and Project Timeline.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976E-D0AD-4636-8048-7B5090DFB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73" y="1550295"/>
            <a:ext cx="5202955" cy="520655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3100" dirty="0"/>
              <a:t>Project Milestones: </a:t>
            </a:r>
          </a:p>
          <a:p>
            <a:r>
              <a:rPr lang="en-GB" sz="3100" dirty="0"/>
              <a:t>Project charter. Due mid June.</a:t>
            </a:r>
          </a:p>
          <a:p>
            <a:r>
              <a:rPr lang="en-GB" sz="3100" dirty="0"/>
              <a:t>Project plan &amp; requirements. Due end June.</a:t>
            </a:r>
          </a:p>
          <a:p>
            <a:r>
              <a:rPr lang="en-GB" sz="3100" dirty="0"/>
              <a:t>Project Feasibility. Due mid August.</a:t>
            </a:r>
          </a:p>
          <a:p>
            <a:r>
              <a:rPr lang="en-GB" sz="3100" dirty="0"/>
              <a:t>Project Prototype. Due end August.</a:t>
            </a:r>
          </a:p>
          <a:p>
            <a:r>
              <a:rPr lang="en-GB" sz="3100" dirty="0"/>
              <a:t>Start Development. Due in September.</a:t>
            </a:r>
          </a:p>
          <a:p>
            <a:r>
              <a:rPr lang="en-GB" sz="3100" dirty="0"/>
              <a:t>Complete Beta. Due start of December.</a:t>
            </a:r>
          </a:p>
          <a:p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174F41-1F02-4384-8841-6B68C5C13513}"/>
              </a:ext>
            </a:extLst>
          </p:cNvPr>
          <p:cNvSpPr txBox="1">
            <a:spLocks/>
          </p:cNvSpPr>
          <p:nvPr/>
        </p:nvSpPr>
        <p:spPr>
          <a:xfrm>
            <a:off x="5479722" y="1508043"/>
            <a:ext cx="6431754" cy="474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Project Timeline:</a:t>
            </a:r>
          </a:p>
          <a:p>
            <a:r>
              <a:rPr lang="en-GB" sz="2800" dirty="0"/>
              <a:t>•</a:t>
            </a:r>
            <a:r>
              <a:rPr lang="en-GB" sz="2800" b="1" dirty="0"/>
              <a:t>Stage 1 </a:t>
            </a:r>
            <a:r>
              <a:rPr lang="en-GB" sz="2800" dirty="0"/>
              <a:t>Finalize documentation &amp; confirm.</a:t>
            </a:r>
          </a:p>
          <a:p>
            <a:r>
              <a:rPr lang="en-GB" sz="2800" dirty="0"/>
              <a:t>•</a:t>
            </a:r>
            <a:r>
              <a:rPr lang="en-GB" sz="2800" b="1" dirty="0"/>
              <a:t>Stage 2 </a:t>
            </a:r>
            <a:r>
              <a:rPr lang="en-GB" sz="2800" dirty="0"/>
              <a:t>Prototype, begin development.</a:t>
            </a:r>
          </a:p>
          <a:p>
            <a:r>
              <a:rPr lang="en-GB" sz="2800" dirty="0"/>
              <a:t>•</a:t>
            </a:r>
            <a:r>
              <a:rPr lang="en-GB" sz="2800" b="1" dirty="0"/>
              <a:t>Stage 3 C</a:t>
            </a:r>
            <a:r>
              <a:rPr lang="en-GB" sz="2800" dirty="0"/>
              <a:t>omplete beta by Start of December.</a:t>
            </a:r>
          </a:p>
          <a:p>
            <a:r>
              <a:rPr lang="en-GB" sz="2800" dirty="0"/>
              <a:t>•</a:t>
            </a:r>
            <a:r>
              <a:rPr lang="en-GB" sz="2800" b="1" dirty="0"/>
              <a:t>Stage 4 </a:t>
            </a:r>
            <a:r>
              <a:rPr lang="en-GB" sz="2800" dirty="0"/>
              <a:t>Complete working version.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251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586B-589F-4A5F-A66B-4E14EDE8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19" y="609600"/>
            <a:ext cx="10101257" cy="1320800"/>
          </a:xfrm>
        </p:spPr>
        <p:txBody>
          <a:bodyPr/>
          <a:lstStyle/>
          <a:p>
            <a:r>
              <a:rPr lang="en-AU" dirty="0"/>
              <a:t>Feasibility, Alternative 1 – Native Mobile App.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E2B0C-6467-43F0-850C-500EF211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94753"/>
            <a:ext cx="8787679" cy="50000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200" b="1"/>
              <a:t>Benefits</a:t>
            </a:r>
            <a:endParaRPr lang="en-GB" sz="3200" b="1" dirty="0"/>
          </a:p>
          <a:p>
            <a:r>
              <a:rPr lang="en-AU" sz="3000" dirty="0"/>
              <a:t>Delivers a whole experience on a mobile device.</a:t>
            </a:r>
          </a:p>
          <a:p>
            <a:r>
              <a:rPr lang="en-AU" sz="3000" dirty="0"/>
              <a:t>Native mobile applications deliver high performance.</a:t>
            </a:r>
          </a:p>
          <a:p>
            <a:r>
              <a:rPr lang="en-AU" sz="3000" dirty="0"/>
              <a:t>Does not require internet connection.</a:t>
            </a:r>
          </a:p>
          <a:p>
            <a:r>
              <a:rPr lang="en-AU" sz="3000" dirty="0"/>
              <a:t>User friendly.</a:t>
            </a:r>
            <a:endParaRPr lang="en-GB" sz="3000" dirty="0"/>
          </a:p>
          <a:p>
            <a:pPr marL="0" indent="0">
              <a:buNone/>
            </a:pPr>
            <a:r>
              <a:rPr lang="en-GB" sz="3200" b="1" dirty="0"/>
              <a:t>Disadvantages</a:t>
            </a:r>
          </a:p>
          <a:p>
            <a:r>
              <a:rPr lang="en-GB" sz="3000" dirty="0"/>
              <a:t>Can be expensive to develop.</a:t>
            </a:r>
          </a:p>
          <a:p>
            <a:r>
              <a:rPr lang="en-GB" sz="3000" dirty="0"/>
              <a:t>May be difficult for maintenance.</a:t>
            </a:r>
          </a:p>
          <a:p>
            <a:r>
              <a:rPr lang="en-GB" sz="3000" dirty="0"/>
              <a:t>Can be hard to find.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860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308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AustWineApp Project</vt:lpstr>
      <vt:lpstr>Project Background.</vt:lpstr>
      <vt:lpstr>Functional and Non-functional Requirements. </vt:lpstr>
      <vt:lpstr>Use Case Diagrams.</vt:lpstr>
      <vt:lpstr>Use Case Diagrams. </vt:lpstr>
      <vt:lpstr>Use Case Diagrams. </vt:lpstr>
      <vt:lpstr>Work Breakdown Structure.</vt:lpstr>
      <vt:lpstr>Project Milestones and Project Timeline.</vt:lpstr>
      <vt:lpstr>Feasibility, Alternative 1 – Native Mobile App.</vt:lpstr>
      <vt:lpstr>Feasibility, Alternative 2 – Web App.</vt:lpstr>
      <vt:lpstr>Recommendation – Native Mobile App.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AustWineApp Project</dc:title>
  <dc:creator>Max Barrah</dc:creator>
  <cp:lastModifiedBy>Max Barrah</cp:lastModifiedBy>
  <cp:revision>2</cp:revision>
  <dcterms:created xsi:type="dcterms:W3CDTF">2021-06-21T04:10:42Z</dcterms:created>
  <dcterms:modified xsi:type="dcterms:W3CDTF">2021-06-23T03:17:53Z</dcterms:modified>
</cp:coreProperties>
</file>