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68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645364" y="541711"/>
            <a:ext cx="3563004" cy="197616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8431324">
            <a:off x="2932794" y="3219161"/>
            <a:ext cx="12192000" cy="341325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логотип&#10;&#10;Автоматически созданное описание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 rot="15903028">
            <a:off x="4155109" y="-726539"/>
            <a:ext cx="8403054" cy="759987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2767125" y="3073400"/>
            <a:ext cx="2753705" cy="28257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 rot="20719776">
            <a:off x="10271805" y="717620"/>
            <a:ext cx="1362075" cy="14287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6006656" y="3592753"/>
            <a:ext cx="1878013" cy="21415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476500" y="5892800"/>
            <a:ext cx="1387234" cy="76940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955078">
            <a:off x="3194050" y="-1135125"/>
            <a:ext cx="12192000" cy="341325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логотип&#10;&#10;Автоматически созданное описание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7378263" y="-1022709"/>
            <a:ext cx="6515537" cy="589277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-992075" y="3378200"/>
            <a:ext cx="2753705" cy="28257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8805862" y="397565"/>
            <a:ext cx="1362075" cy="14287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476500" y="5892800"/>
            <a:ext cx="1387234" cy="76940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2398519">
            <a:off x="6341084" y="583893"/>
            <a:ext cx="4041166" cy="115827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9099549" y="590592"/>
            <a:ext cx="3182825" cy="3266097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логотип&#10;&#10;Автоматически созданное описание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 rot="9058776">
            <a:off x="-2218301" y="858308"/>
            <a:ext cx="5976852" cy="54055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2398519">
            <a:off x="10135" y="-7099605"/>
            <a:ext cx="4041166" cy="11582708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8312807" y="3761626"/>
            <a:ext cx="1878013" cy="214159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 rot="18807229">
            <a:off x="8520778" y="2273339"/>
            <a:ext cx="925892" cy="97121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1433152" y="2698750"/>
            <a:ext cx="5057775" cy="2971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242723">
            <a:off x="6715735" y="-2197405"/>
            <a:ext cx="4041166" cy="11582708"/>
          </a:xfrm>
          <a:prstGeom prst="rect">
            <a:avLst/>
          </a:prstGeom>
        </p:spPr>
      </p:pic>
      <p:pic>
        <p:nvPicPr>
          <p:cNvPr id="8" name="Рисунок 7" descr="Изображение выглядит как логотип&#10;&#10;Автоматически созданное описание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10491222">
            <a:off x="6546413" y="-559159"/>
            <a:ext cx="6515537" cy="58927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95375" y="-736600"/>
            <a:ext cx="2753705" cy="28257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68312" y="1689100"/>
            <a:ext cx="6695621" cy="46482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7818438" y="1679201"/>
            <a:ext cx="3844213" cy="14160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10476500" y="5892800"/>
            <a:ext cx="1387234" cy="7694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7276435">
            <a:off x="-200931" y="-1022502"/>
            <a:ext cx="4041166" cy="11582708"/>
          </a:xfrm>
          <a:prstGeom prst="rect">
            <a:avLst/>
          </a:prstGeom>
        </p:spPr>
      </p:pic>
      <p:pic>
        <p:nvPicPr>
          <p:cNvPr id="8" name="Рисунок 7" descr="Изображение выглядит как логотип&#10;&#10;Автоматически созданное описание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10491222">
            <a:off x="-1319649" y="2552339"/>
            <a:ext cx="6515537" cy="589277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95375" y="-736600"/>
            <a:ext cx="2753705" cy="28257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7818438" y="1679201"/>
            <a:ext cx="3844213" cy="141605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0476500" y="5892800"/>
            <a:ext cx="1387234" cy="76940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6096000" y="2794094"/>
            <a:ext cx="4370388" cy="256791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 rot="1314849">
            <a:off x="4846755" y="4226826"/>
            <a:ext cx="1033463" cy="108405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idx="4294967295"/>
          </p:nvPr>
        </p:nvSpPr>
        <p:spPr bwMode="auto">
          <a:xfrm>
            <a:off x="1524000" y="2636911"/>
            <a:ext cx="9144000" cy="8730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 dirty="0"/>
              <a:t>Вводное занятие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 bwMode="auto">
          <a:xfrm>
            <a:off x="1524000" y="5589240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/>
            </a:pPr>
            <a:r>
              <a:rPr lang="ru-RU" b="1" dirty="0"/>
              <a:t>Информационная безопасность</a:t>
            </a:r>
          </a:p>
          <a:p>
            <a:pPr marL="0" indent="0">
              <a:buNone/>
              <a:defRPr/>
            </a:pPr>
            <a:r>
              <a:rPr lang="ru-RU" sz="2400" i="1" dirty="0"/>
              <a:t>Маркина Татьяна Анатольевна</a:t>
            </a: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31A439-6FCD-5C2C-DD3E-F1CE3EEED773}"/>
              </a:ext>
            </a:extLst>
          </p:cNvPr>
          <p:cNvSpPr txBox="1"/>
          <p:nvPr/>
        </p:nvSpPr>
        <p:spPr>
          <a:xfrm>
            <a:off x="419100" y="620688"/>
            <a:ext cx="830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Канал </a:t>
            </a:r>
            <a:r>
              <a:rPr lang="en-US" sz="2800" dirty="0"/>
              <a:t>https://t.me/+Ul3Xoyk_2ERlYzRi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098A72-FD41-8C18-2EB9-4C9322823876}"/>
              </a:ext>
            </a:extLst>
          </p:cNvPr>
          <p:cNvSpPr txBox="1"/>
          <p:nvPr/>
        </p:nvSpPr>
        <p:spPr>
          <a:xfrm>
            <a:off x="695400" y="5949280"/>
            <a:ext cx="8305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Чат канала </a:t>
            </a:r>
            <a:r>
              <a:rPr lang="en-US" sz="2400" dirty="0"/>
              <a:t>https://t.me/+pRZhyIBvmNUyNDdi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8D88A3-3FD2-91FC-6B03-3B702225F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3642522"/>
            <a:ext cx="2924944" cy="29249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A608DA-24EC-EA2D-B0B8-A62BC166E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646" y="1122571"/>
            <a:ext cx="4656189" cy="465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D4BC16-CB2C-D502-AF21-8213DB35412A}"/>
              </a:ext>
            </a:extLst>
          </p:cNvPr>
          <p:cNvSpPr txBox="1"/>
          <p:nvPr/>
        </p:nvSpPr>
        <p:spPr>
          <a:xfrm>
            <a:off x="1127448" y="1052736"/>
            <a:ext cx="66967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8 практических занятий</a:t>
            </a:r>
          </a:p>
          <a:p>
            <a:endParaRPr lang="ru-RU" sz="2800" dirty="0"/>
          </a:p>
          <a:p>
            <a:pPr marL="342900" indent="-342900">
              <a:buAutoNum type="arabicPeriod"/>
            </a:pPr>
            <a:r>
              <a:rPr lang="ru-RU" sz="2800" dirty="0"/>
              <a:t>3 трека</a:t>
            </a:r>
          </a:p>
          <a:p>
            <a:pPr marL="342900" indent="-342900">
              <a:buAutoNum type="arabicPeriod"/>
            </a:pPr>
            <a:r>
              <a:rPr lang="ru-RU" sz="2800" dirty="0"/>
              <a:t>За это занятие надо выбрать трек</a:t>
            </a:r>
          </a:p>
          <a:p>
            <a:pPr marL="342900" indent="-342900">
              <a:buAutoNum type="arabicPeriod"/>
            </a:pPr>
            <a:r>
              <a:rPr lang="ru-RU" sz="2800" dirty="0"/>
              <a:t>Если выбираете трек 1, то необходимо ещё выбрать работ на 50 баллов</a:t>
            </a:r>
          </a:p>
        </p:txBody>
      </p:sp>
    </p:spTree>
    <p:extLst>
      <p:ext uri="{BB962C8B-B14F-4D97-AF65-F5344CB8AC3E}">
        <p14:creationId xmlns:p14="http://schemas.microsoft.com/office/powerpoint/2010/main" val="29187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C857F6-6E2A-BEB9-C4B6-F79015A6D5D1}"/>
              </a:ext>
            </a:extLst>
          </p:cNvPr>
          <p:cNvSpPr txBox="1"/>
          <p:nvPr/>
        </p:nvSpPr>
        <p:spPr>
          <a:xfrm>
            <a:off x="911424" y="1412776"/>
            <a:ext cx="67687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/>
              <a:t>Лабораторные работы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Индивидуальный проект: всё, что каким-то образом относится к ИБ, возможно обогащение ВКР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Разработка лабораторных работ </a:t>
            </a:r>
          </a:p>
        </p:txBody>
      </p:sp>
    </p:spTree>
    <p:extLst>
      <p:ext uri="{BB962C8B-B14F-4D97-AF65-F5344CB8AC3E}">
        <p14:creationId xmlns:p14="http://schemas.microsoft.com/office/powerpoint/2010/main" val="3929777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70</Words>
  <Application>Microsoft Office PowerPoint</Application>
  <DocSecurity>0</DocSecurity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6" baseType="lpstr">
      <vt:lpstr>Arial</vt:lpstr>
      <vt:lpstr>Тема Office</vt:lpstr>
      <vt:lpstr>Вводное занятие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Dmitry Klipikov</dc:creator>
  <cp:keywords/>
  <dc:description/>
  <cp:lastModifiedBy>Татьяна Маркина</cp:lastModifiedBy>
  <cp:revision>21</cp:revision>
  <dcterms:created xsi:type="dcterms:W3CDTF">2023-04-21T09:52:46Z</dcterms:created>
  <dcterms:modified xsi:type="dcterms:W3CDTF">2025-09-03T04:53:27Z</dcterms:modified>
  <cp:category/>
  <dc:identifier/>
  <cp:contentStatus/>
  <dc:language/>
  <cp:version/>
</cp:coreProperties>
</file>