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308" r:id="rId12"/>
    <p:sldId id="309" r:id="rId13"/>
    <p:sldId id="310" r:id="rId14"/>
    <p:sldId id="311" r:id="rId15"/>
    <p:sldId id="312" r:id="rId16"/>
    <p:sldId id="313" r:id="rId17"/>
    <p:sldId id="316" r:id="rId18"/>
    <p:sldId id="314" r:id="rId19"/>
    <p:sldId id="287" r:id="rId20"/>
    <p:sldId id="288" r:id="rId21"/>
    <p:sldId id="289" r:id="rId22"/>
    <p:sldId id="290" r:id="rId23"/>
    <p:sldId id="291" r:id="rId24"/>
    <p:sldId id="292" r:id="rId25"/>
    <p:sldId id="302" r:id="rId26"/>
    <p:sldId id="303" r:id="rId27"/>
    <p:sldId id="304" r:id="rId28"/>
    <p:sldId id="305" r:id="rId29"/>
    <p:sldId id="299" r:id="rId30"/>
    <p:sldId id="306" r:id="rId31"/>
    <p:sldId id="293" r:id="rId32"/>
    <p:sldId id="298" r:id="rId33"/>
    <p:sldId id="300" r:id="rId34"/>
    <p:sldId id="315" r:id="rId35"/>
    <p:sldId id="294" r:id="rId36"/>
    <p:sldId id="295" r:id="rId37"/>
    <p:sldId id="276" r:id="rId38"/>
    <p:sldId id="297" r:id="rId39"/>
    <p:sldId id="301" r:id="rId40"/>
    <p:sldId id="307" r:id="rId41"/>
    <p:sldId id="277" r:id="rId42"/>
    <p:sldId id="27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198" autoAdjust="0"/>
  </p:normalViewPr>
  <p:slideViewPr>
    <p:cSldViewPr snapToGrid="0">
      <p:cViewPr varScale="1">
        <p:scale>
          <a:sx n="57" d="100"/>
          <a:sy n="57" d="100"/>
        </p:scale>
        <p:origin x="1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4B0DC-0605-4E9A-84F3-33F03569AD39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91A37D-3239-4616-B82D-3554B63B730A}">
      <dgm:prSet phldrT="[Текст]"/>
      <dgm:spPr/>
      <dgm:t>
        <a:bodyPr/>
        <a:lstStyle/>
        <a:p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Внешние</a:t>
          </a:r>
          <a:endParaRPr lang="ru-RU" dirty="0">
            <a:solidFill>
              <a:schemeClr val="tx1"/>
            </a:solidFill>
          </a:endParaRPr>
        </a:p>
      </dgm:t>
    </dgm:pt>
    <dgm:pt modelId="{9D17074C-D734-41D3-927A-FE29EC8B02C7}" type="parTrans" cxnId="{3C4AC2AD-4C58-46F6-9153-18A132EA558A}">
      <dgm:prSet/>
      <dgm:spPr/>
      <dgm:t>
        <a:bodyPr/>
        <a:lstStyle/>
        <a:p>
          <a:endParaRPr lang="ru-RU"/>
        </a:p>
      </dgm:t>
    </dgm:pt>
    <dgm:pt modelId="{52DBA71F-7EC6-4568-8562-4C4C402D610E}" type="sibTrans" cxnId="{3C4AC2AD-4C58-46F6-9153-18A132EA558A}">
      <dgm:prSet/>
      <dgm:spPr/>
      <dgm:t>
        <a:bodyPr/>
        <a:lstStyle/>
        <a:p>
          <a:endParaRPr lang="ru-RU"/>
        </a:p>
      </dgm:t>
    </dgm:pt>
    <dgm:pt modelId="{BF330F20-AA92-43F7-A1D8-6C1F81143C85}">
      <dgm:prSet phldrT="[Текст]"/>
      <dgm:spPr/>
      <dgm:t>
        <a:bodyPr/>
        <a:lstStyle/>
        <a:p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Внутренние</a:t>
          </a:r>
          <a:endParaRPr lang="ru-RU" dirty="0">
            <a:solidFill>
              <a:schemeClr val="tx1"/>
            </a:solidFill>
          </a:endParaRPr>
        </a:p>
      </dgm:t>
    </dgm:pt>
    <dgm:pt modelId="{40664B14-D1FD-4F07-8AFF-FEB4A3CE08CA}" type="parTrans" cxnId="{DBD575BD-B57E-40CB-B2E9-52F665F7CCDA}">
      <dgm:prSet/>
      <dgm:spPr/>
      <dgm:t>
        <a:bodyPr/>
        <a:lstStyle/>
        <a:p>
          <a:endParaRPr lang="ru-RU"/>
        </a:p>
      </dgm:t>
    </dgm:pt>
    <dgm:pt modelId="{D77D8D51-005D-44B7-87FE-EF326D05CEAD}" type="sibTrans" cxnId="{DBD575BD-B57E-40CB-B2E9-52F665F7CCDA}">
      <dgm:prSet/>
      <dgm:spPr/>
      <dgm:t>
        <a:bodyPr/>
        <a:lstStyle/>
        <a:p>
          <a:endParaRPr lang="ru-RU"/>
        </a:p>
      </dgm:t>
    </dgm:pt>
    <dgm:pt modelId="{5126EA39-4EBF-40D6-99B2-E817519E3AAF}">
      <dgm:prSet phldrT="[Текст]"/>
      <dgm:spPr/>
      <dgm:t>
        <a:bodyPr/>
        <a:lstStyle/>
        <a:p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Техногенные</a:t>
          </a:r>
          <a:endParaRPr lang="ru-RU" dirty="0"/>
        </a:p>
      </dgm:t>
    </dgm:pt>
    <dgm:pt modelId="{13768E11-75CD-496C-B925-85788FCDF3C3}" type="parTrans" cxnId="{0999BBC2-6890-4BEB-9275-AE01A7E1FB9F}">
      <dgm:prSet/>
      <dgm:spPr/>
      <dgm:t>
        <a:bodyPr/>
        <a:lstStyle/>
        <a:p>
          <a:endParaRPr lang="ru-RU"/>
        </a:p>
      </dgm:t>
    </dgm:pt>
    <dgm:pt modelId="{CEC867FA-AF25-4B45-960C-07763FBF1F5E}" type="sibTrans" cxnId="{0999BBC2-6890-4BEB-9275-AE01A7E1FB9F}">
      <dgm:prSet/>
      <dgm:spPr/>
      <dgm:t>
        <a:bodyPr/>
        <a:lstStyle/>
        <a:p>
          <a:endParaRPr lang="ru-RU"/>
        </a:p>
      </dgm:t>
    </dgm:pt>
    <dgm:pt modelId="{4A13B8B7-17F2-4A80-962B-3D5D807FFC63}">
      <dgm:prSet phldrT="[Текст]"/>
      <dgm:spPr/>
      <dgm:t>
        <a:bodyPr/>
        <a:lstStyle/>
        <a:p>
          <a:r>
            <a:rPr lang="ru-RU" b="1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Природные</a:t>
          </a:r>
          <a:endParaRPr lang="ru-RU" dirty="0"/>
        </a:p>
      </dgm:t>
    </dgm:pt>
    <dgm:pt modelId="{EFA36B47-0332-4F6E-BCB6-DF743519C383}" type="parTrans" cxnId="{35AEE79B-498C-42F3-9229-A4F7F8CF65DB}">
      <dgm:prSet/>
      <dgm:spPr/>
      <dgm:t>
        <a:bodyPr/>
        <a:lstStyle/>
        <a:p>
          <a:endParaRPr lang="ru-RU"/>
        </a:p>
      </dgm:t>
    </dgm:pt>
    <dgm:pt modelId="{4DF760A6-3206-4E49-AA83-381C639166BE}" type="sibTrans" cxnId="{35AEE79B-498C-42F3-9229-A4F7F8CF65DB}">
      <dgm:prSet/>
      <dgm:spPr/>
      <dgm:t>
        <a:bodyPr/>
        <a:lstStyle/>
        <a:p>
          <a:endParaRPr lang="ru-RU"/>
        </a:p>
      </dgm:t>
    </dgm:pt>
    <dgm:pt modelId="{BE98BD12-9978-4179-BA41-0DD4932980DD}" type="pres">
      <dgm:prSet presAssocID="{9404B0DC-0605-4E9A-84F3-33F03569AD39}" presName="diagram" presStyleCnt="0">
        <dgm:presLayoutVars>
          <dgm:dir/>
          <dgm:resizeHandles val="exact"/>
        </dgm:presLayoutVars>
      </dgm:prSet>
      <dgm:spPr/>
    </dgm:pt>
    <dgm:pt modelId="{5144FCEA-A0DA-4345-9998-3F1B7AED86BD}" type="pres">
      <dgm:prSet presAssocID="{4091A37D-3239-4616-B82D-3554B63B730A}" presName="node" presStyleLbl="node1" presStyleIdx="0" presStyleCnt="4">
        <dgm:presLayoutVars>
          <dgm:bulletEnabled val="1"/>
        </dgm:presLayoutVars>
      </dgm:prSet>
      <dgm:spPr/>
    </dgm:pt>
    <dgm:pt modelId="{19CBC17E-C488-43B8-9E91-273CA7CC3A23}" type="pres">
      <dgm:prSet presAssocID="{52DBA71F-7EC6-4568-8562-4C4C402D610E}" presName="sibTrans" presStyleCnt="0"/>
      <dgm:spPr/>
    </dgm:pt>
    <dgm:pt modelId="{E9E3E7E8-B868-406F-BC49-14B1E69028B1}" type="pres">
      <dgm:prSet presAssocID="{BF330F20-AA92-43F7-A1D8-6C1F81143C85}" presName="node" presStyleLbl="node1" presStyleIdx="1" presStyleCnt="4">
        <dgm:presLayoutVars>
          <dgm:bulletEnabled val="1"/>
        </dgm:presLayoutVars>
      </dgm:prSet>
      <dgm:spPr/>
    </dgm:pt>
    <dgm:pt modelId="{D1025FDC-D150-4356-9493-9D2002FA7C9D}" type="pres">
      <dgm:prSet presAssocID="{D77D8D51-005D-44B7-87FE-EF326D05CEAD}" presName="sibTrans" presStyleCnt="0"/>
      <dgm:spPr/>
    </dgm:pt>
    <dgm:pt modelId="{E4ABC175-10C0-4131-A905-F33FFD3A5722}" type="pres">
      <dgm:prSet presAssocID="{5126EA39-4EBF-40D6-99B2-E817519E3AAF}" presName="node" presStyleLbl="node1" presStyleIdx="2" presStyleCnt="4">
        <dgm:presLayoutVars>
          <dgm:bulletEnabled val="1"/>
        </dgm:presLayoutVars>
      </dgm:prSet>
      <dgm:spPr/>
    </dgm:pt>
    <dgm:pt modelId="{9593CE6E-FF34-49A3-97BA-9C9760743379}" type="pres">
      <dgm:prSet presAssocID="{CEC867FA-AF25-4B45-960C-07763FBF1F5E}" presName="sibTrans" presStyleCnt="0"/>
      <dgm:spPr/>
    </dgm:pt>
    <dgm:pt modelId="{31439FC7-38C4-4668-A1E7-9EC52117EF35}" type="pres">
      <dgm:prSet presAssocID="{4A13B8B7-17F2-4A80-962B-3D5D807FFC63}" presName="node" presStyleLbl="node1" presStyleIdx="3" presStyleCnt="4">
        <dgm:presLayoutVars>
          <dgm:bulletEnabled val="1"/>
        </dgm:presLayoutVars>
      </dgm:prSet>
      <dgm:spPr/>
    </dgm:pt>
  </dgm:ptLst>
  <dgm:cxnLst>
    <dgm:cxn modelId="{3F2FBC3B-B5D3-4EE1-BA93-3A486137DE2E}" type="presOf" srcId="{BF330F20-AA92-43F7-A1D8-6C1F81143C85}" destId="{E9E3E7E8-B868-406F-BC49-14B1E69028B1}" srcOrd="0" destOrd="0" presId="urn:microsoft.com/office/officeart/2005/8/layout/default"/>
    <dgm:cxn modelId="{CEEB2263-4C3B-4A51-8309-EF3483FA28A7}" type="presOf" srcId="{5126EA39-4EBF-40D6-99B2-E817519E3AAF}" destId="{E4ABC175-10C0-4131-A905-F33FFD3A5722}" srcOrd="0" destOrd="0" presId="urn:microsoft.com/office/officeart/2005/8/layout/default"/>
    <dgm:cxn modelId="{06038E43-0089-48A0-B9CC-5ADB5F8DE2FB}" type="presOf" srcId="{9404B0DC-0605-4E9A-84F3-33F03569AD39}" destId="{BE98BD12-9978-4179-BA41-0DD4932980DD}" srcOrd="0" destOrd="0" presId="urn:microsoft.com/office/officeart/2005/8/layout/default"/>
    <dgm:cxn modelId="{02AE6576-4EFD-49C5-8A7A-7AF72284699D}" type="presOf" srcId="{4091A37D-3239-4616-B82D-3554B63B730A}" destId="{5144FCEA-A0DA-4345-9998-3F1B7AED86BD}" srcOrd="0" destOrd="0" presId="urn:microsoft.com/office/officeart/2005/8/layout/default"/>
    <dgm:cxn modelId="{35AEE79B-498C-42F3-9229-A4F7F8CF65DB}" srcId="{9404B0DC-0605-4E9A-84F3-33F03569AD39}" destId="{4A13B8B7-17F2-4A80-962B-3D5D807FFC63}" srcOrd="3" destOrd="0" parTransId="{EFA36B47-0332-4F6E-BCB6-DF743519C383}" sibTransId="{4DF760A6-3206-4E49-AA83-381C639166BE}"/>
    <dgm:cxn modelId="{3C4AC2AD-4C58-46F6-9153-18A132EA558A}" srcId="{9404B0DC-0605-4E9A-84F3-33F03569AD39}" destId="{4091A37D-3239-4616-B82D-3554B63B730A}" srcOrd="0" destOrd="0" parTransId="{9D17074C-D734-41D3-927A-FE29EC8B02C7}" sibTransId="{52DBA71F-7EC6-4568-8562-4C4C402D610E}"/>
    <dgm:cxn modelId="{DBD575BD-B57E-40CB-B2E9-52F665F7CCDA}" srcId="{9404B0DC-0605-4E9A-84F3-33F03569AD39}" destId="{BF330F20-AA92-43F7-A1D8-6C1F81143C85}" srcOrd="1" destOrd="0" parTransId="{40664B14-D1FD-4F07-8AFF-FEB4A3CE08CA}" sibTransId="{D77D8D51-005D-44B7-87FE-EF326D05CEAD}"/>
    <dgm:cxn modelId="{0999BBC2-6890-4BEB-9275-AE01A7E1FB9F}" srcId="{9404B0DC-0605-4E9A-84F3-33F03569AD39}" destId="{5126EA39-4EBF-40D6-99B2-E817519E3AAF}" srcOrd="2" destOrd="0" parTransId="{13768E11-75CD-496C-B925-85788FCDF3C3}" sibTransId="{CEC867FA-AF25-4B45-960C-07763FBF1F5E}"/>
    <dgm:cxn modelId="{CE9480E0-38AE-4131-A392-246AC82C1FD6}" type="presOf" srcId="{4A13B8B7-17F2-4A80-962B-3D5D807FFC63}" destId="{31439FC7-38C4-4668-A1E7-9EC52117EF35}" srcOrd="0" destOrd="0" presId="urn:microsoft.com/office/officeart/2005/8/layout/default"/>
    <dgm:cxn modelId="{437E190B-00A5-4998-82B8-D62AC80421C8}" type="presParOf" srcId="{BE98BD12-9978-4179-BA41-0DD4932980DD}" destId="{5144FCEA-A0DA-4345-9998-3F1B7AED86BD}" srcOrd="0" destOrd="0" presId="urn:microsoft.com/office/officeart/2005/8/layout/default"/>
    <dgm:cxn modelId="{CD46E18F-3E2B-410B-AB68-EA112B8C7736}" type="presParOf" srcId="{BE98BD12-9978-4179-BA41-0DD4932980DD}" destId="{19CBC17E-C488-43B8-9E91-273CA7CC3A23}" srcOrd="1" destOrd="0" presId="urn:microsoft.com/office/officeart/2005/8/layout/default"/>
    <dgm:cxn modelId="{4A1C7248-7A30-4FE5-AEBE-824DB63D84D9}" type="presParOf" srcId="{BE98BD12-9978-4179-BA41-0DD4932980DD}" destId="{E9E3E7E8-B868-406F-BC49-14B1E69028B1}" srcOrd="2" destOrd="0" presId="urn:microsoft.com/office/officeart/2005/8/layout/default"/>
    <dgm:cxn modelId="{0A9528CD-943A-408A-82A8-17BD342FDC93}" type="presParOf" srcId="{BE98BD12-9978-4179-BA41-0DD4932980DD}" destId="{D1025FDC-D150-4356-9493-9D2002FA7C9D}" srcOrd="3" destOrd="0" presId="urn:microsoft.com/office/officeart/2005/8/layout/default"/>
    <dgm:cxn modelId="{C78CDAC3-65C4-4C4C-96D0-54352883BDDA}" type="presParOf" srcId="{BE98BD12-9978-4179-BA41-0DD4932980DD}" destId="{E4ABC175-10C0-4131-A905-F33FFD3A5722}" srcOrd="4" destOrd="0" presId="urn:microsoft.com/office/officeart/2005/8/layout/default"/>
    <dgm:cxn modelId="{86BAE2DA-C0A6-4367-A800-13B02EB3AE66}" type="presParOf" srcId="{BE98BD12-9978-4179-BA41-0DD4932980DD}" destId="{9593CE6E-FF34-49A3-97BA-9C9760743379}" srcOrd="5" destOrd="0" presId="urn:microsoft.com/office/officeart/2005/8/layout/default"/>
    <dgm:cxn modelId="{63DBFBDC-1042-4799-9B69-1C52A29FD0E3}" type="presParOf" srcId="{BE98BD12-9978-4179-BA41-0DD4932980DD}" destId="{31439FC7-38C4-4668-A1E7-9EC52117EF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CC046E-C78F-409A-9C9F-60D017E344CD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C2FB35F-AB1D-4B8E-8A7A-32A9FD540FE8}">
      <dgm:prSet phldrT="[Текст]" phldr="0"/>
      <dgm:spPr/>
      <dgm:t>
        <a:bodyPr/>
        <a:lstStyle/>
        <a:p>
          <a:r>
            <a:rPr lang="en-US" dirty="0"/>
            <a:t>CWE</a:t>
          </a:r>
          <a:endParaRPr lang="ru-RU" dirty="0"/>
        </a:p>
      </dgm:t>
    </dgm:pt>
    <dgm:pt modelId="{6618A792-D06C-4C36-95BE-27472826CCC3}" type="parTrans" cxnId="{797E3C44-6003-4D5F-8D6A-A038685E25BB}">
      <dgm:prSet/>
      <dgm:spPr/>
      <dgm:t>
        <a:bodyPr/>
        <a:lstStyle/>
        <a:p>
          <a:endParaRPr lang="ru-RU"/>
        </a:p>
      </dgm:t>
    </dgm:pt>
    <dgm:pt modelId="{1074DAB1-BA0A-4C0A-BCFA-8BA37898AE94}" type="sibTrans" cxnId="{797E3C44-6003-4D5F-8D6A-A038685E25BB}">
      <dgm:prSet/>
      <dgm:spPr/>
      <dgm:t>
        <a:bodyPr/>
        <a:lstStyle/>
        <a:p>
          <a:endParaRPr lang="ru-RU"/>
        </a:p>
      </dgm:t>
    </dgm:pt>
    <dgm:pt modelId="{244C2DE0-3423-445B-A70D-CDA9662DBC93}">
      <dgm:prSet phldrT="[Текст]" phldr="0"/>
      <dgm:spPr/>
      <dgm:t>
        <a:bodyPr/>
        <a:lstStyle/>
        <a:p>
          <a:r>
            <a:rPr lang="en-US" dirty="0"/>
            <a:t>CVE</a:t>
          </a:r>
          <a:endParaRPr lang="ru-RU" dirty="0"/>
        </a:p>
      </dgm:t>
    </dgm:pt>
    <dgm:pt modelId="{A5C7D801-316A-49F8-8FBF-766CBCD4BD6E}" type="parTrans" cxnId="{5585AB49-E762-479C-89E3-D287B276C99B}">
      <dgm:prSet/>
      <dgm:spPr/>
      <dgm:t>
        <a:bodyPr/>
        <a:lstStyle/>
        <a:p>
          <a:endParaRPr lang="ru-RU"/>
        </a:p>
      </dgm:t>
    </dgm:pt>
    <dgm:pt modelId="{D529B228-78DC-4922-97AC-F4D0A71D17CE}" type="sibTrans" cxnId="{5585AB49-E762-479C-89E3-D287B276C99B}">
      <dgm:prSet/>
      <dgm:spPr/>
      <dgm:t>
        <a:bodyPr/>
        <a:lstStyle/>
        <a:p>
          <a:endParaRPr lang="ru-RU"/>
        </a:p>
      </dgm:t>
    </dgm:pt>
    <dgm:pt modelId="{8F654CB9-8460-4119-BFD5-B6D31E1B43B7}">
      <dgm:prSet phldrT="[Текст]" phldr="0"/>
      <dgm:spPr/>
      <dgm:t>
        <a:bodyPr/>
        <a:lstStyle/>
        <a:p>
          <a:r>
            <a:rPr lang="en-US" dirty="0"/>
            <a:t>CVSS</a:t>
          </a:r>
          <a:endParaRPr lang="ru-RU" dirty="0"/>
        </a:p>
      </dgm:t>
    </dgm:pt>
    <dgm:pt modelId="{D2716669-D81D-47D8-9813-D8FB87BC1BC4}" type="parTrans" cxnId="{22FA3163-71B2-4CE7-BEF7-1A37C847F439}">
      <dgm:prSet/>
      <dgm:spPr/>
      <dgm:t>
        <a:bodyPr/>
        <a:lstStyle/>
        <a:p>
          <a:endParaRPr lang="ru-RU"/>
        </a:p>
      </dgm:t>
    </dgm:pt>
    <dgm:pt modelId="{FFB7571C-FC9D-42A2-9B81-540DF43BB688}" type="sibTrans" cxnId="{22FA3163-71B2-4CE7-BEF7-1A37C847F439}">
      <dgm:prSet/>
      <dgm:spPr/>
      <dgm:t>
        <a:bodyPr/>
        <a:lstStyle/>
        <a:p>
          <a:endParaRPr lang="ru-RU"/>
        </a:p>
      </dgm:t>
    </dgm:pt>
    <dgm:pt modelId="{B350454B-EF51-4639-AA32-855193149557}" type="pres">
      <dgm:prSet presAssocID="{45CC046E-C78F-409A-9C9F-60D017E344CD}" presName="Name0" presStyleCnt="0">
        <dgm:presLayoutVars>
          <dgm:dir/>
          <dgm:animLvl val="lvl"/>
          <dgm:resizeHandles val="exact"/>
        </dgm:presLayoutVars>
      </dgm:prSet>
      <dgm:spPr/>
    </dgm:pt>
    <dgm:pt modelId="{9FCCC3AE-F369-4420-8556-73CEDD0499D0}" type="pres">
      <dgm:prSet presAssocID="{4C2FB35F-AB1D-4B8E-8A7A-32A9FD540FE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2A5377C-9AE5-4880-AB6B-48EEC5888243}" type="pres">
      <dgm:prSet presAssocID="{1074DAB1-BA0A-4C0A-BCFA-8BA37898AE94}" presName="parTxOnlySpace" presStyleCnt="0"/>
      <dgm:spPr/>
    </dgm:pt>
    <dgm:pt modelId="{EA187179-0D3B-4FCE-BB84-415AFD55ECBD}" type="pres">
      <dgm:prSet presAssocID="{244C2DE0-3423-445B-A70D-CDA9662DBC9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FA89D25-6465-4B08-9FBC-FEDF67BCC771}" type="pres">
      <dgm:prSet presAssocID="{D529B228-78DC-4922-97AC-F4D0A71D17CE}" presName="parTxOnlySpace" presStyleCnt="0"/>
      <dgm:spPr/>
    </dgm:pt>
    <dgm:pt modelId="{97E2B9BD-6F27-4691-8D0E-75B293B208EE}" type="pres">
      <dgm:prSet presAssocID="{8F654CB9-8460-4119-BFD5-B6D31E1B43B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B29E02A-A220-4C84-98D4-05BE77C0D1F4}" type="presOf" srcId="{45CC046E-C78F-409A-9C9F-60D017E344CD}" destId="{B350454B-EF51-4639-AA32-855193149557}" srcOrd="0" destOrd="0" presId="urn:microsoft.com/office/officeart/2005/8/layout/chevron1"/>
    <dgm:cxn modelId="{22FA3163-71B2-4CE7-BEF7-1A37C847F439}" srcId="{45CC046E-C78F-409A-9C9F-60D017E344CD}" destId="{8F654CB9-8460-4119-BFD5-B6D31E1B43B7}" srcOrd="2" destOrd="0" parTransId="{D2716669-D81D-47D8-9813-D8FB87BC1BC4}" sibTransId="{FFB7571C-FC9D-42A2-9B81-540DF43BB688}"/>
    <dgm:cxn modelId="{797E3C44-6003-4D5F-8D6A-A038685E25BB}" srcId="{45CC046E-C78F-409A-9C9F-60D017E344CD}" destId="{4C2FB35F-AB1D-4B8E-8A7A-32A9FD540FE8}" srcOrd="0" destOrd="0" parTransId="{6618A792-D06C-4C36-95BE-27472826CCC3}" sibTransId="{1074DAB1-BA0A-4C0A-BCFA-8BA37898AE94}"/>
    <dgm:cxn modelId="{5585AB49-E762-479C-89E3-D287B276C99B}" srcId="{45CC046E-C78F-409A-9C9F-60D017E344CD}" destId="{244C2DE0-3423-445B-A70D-CDA9662DBC93}" srcOrd="1" destOrd="0" parTransId="{A5C7D801-316A-49F8-8FBF-766CBCD4BD6E}" sibTransId="{D529B228-78DC-4922-97AC-F4D0A71D17CE}"/>
    <dgm:cxn modelId="{3BFC3DA3-5B66-4630-8E28-4B63BD2D2E36}" type="presOf" srcId="{8F654CB9-8460-4119-BFD5-B6D31E1B43B7}" destId="{97E2B9BD-6F27-4691-8D0E-75B293B208EE}" srcOrd="0" destOrd="0" presId="urn:microsoft.com/office/officeart/2005/8/layout/chevron1"/>
    <dgm:cxn modelId="{831AF7A4-EA63-49DD-82F8-AEFDE0ED8B11}" type="presOf" srcId="{4C2FB35F-AB1D-4B8E-8A7A-32A9FD540FE8}" destId="{9FCCC3AE-F369-4420-8556-73CEDD0499D0}" srcOrd="0" destOrd="0" presId="urn:microsoft.com/office/officeart/2005/8/layout/chevron1"/>
    <dgm:cxn modelId="{BB2487AA-1897-440F-9BCA-DCE13DDA2849}" type="presOf" srcId="{244C2DE0-3423-445B-A70D-CDA9662DBC93}" destId="{EA187179-0D3B-4FCE-BB84-415AFD55ECBD}" srcOrd="0" destOrd="0" presId="urn:microsoft.com/office/officeart/2005/8/layout/chevron1"/>
    <dgm:cxn modelId="{8D6E6D65-D621-42F9-A1DE-70E16018B265}" type="presParOf" srcId="{B350454B-EF51-4639-AA32-855193149557}" destId="{9FCCC3AE-F369-4420-8556-73CEDD0499D0}" srcOrd="0" destOrd="0" presId="urn:microsoft.com/office/officeart/2005/8/layout/chevron1"/>
    <dgm:cxn modelId="{404A4487-235F-4B83-82CC-EC967FCB9F93}" type="presParOf" srcId="{B350454B-EF51-4639-AA32-855193149557}" destId="{82A5377C-9AE5-4880-AB6B-48EEC5888243}" srcOrd="1" destOrd="0" presId="urn:microsoft.com/office/officeart/2005/8/layout/chevron1"/>
    <dgm:cxn modelId="{13F453AD-2FD1-4831-A613-AE86F0CC4C5A}" type="presParOf" srcId="{B350454B-EF51-4639-AA32-855193149557}" destId="{EA187179-0D3B-4FCE-BB84-415AFD55ECBD}" srcOrd="2" destOrd="0" presId="urn:microsoft.com/office/officeart/2005/8/layout/chevron1"/>
    <dgm:cxn modelId="{BDC1309C-C071-4A61-8B01-E944B0933FAD}" type="presParOf" srcId="{B350454B-EF51-4639-AA32-855193149557}" destId="{BFA89D25-6465-4B08-9FBC-FEDF67BCC771}" srcOrd="3" destOrd="0" presId="urn:microsoft.com/office/officeart/2005/8/layout/chevron1"/>
    <dgm:cxn modelId="{9D18D125-C6E3-4E2F-90CC-F5ECC2E87C90}" type="presParOf" srcId="{B350454B-EF51-4639-AA32-855193149557}" destId="{97E2B9BD-6F27-4691-8D0E-75B293B208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0BA42-866F-4585-A969-1EF24CDB3000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2600071-5668-4A03-A0D7-2D1C493BF7E8}">
      <dgm:prSet phldrT="[Текст]"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По </a:t>
          </a:r>
          <a:r>
            <a:rPr lang="ru-RU" b="1" i="0">
              <a:effectLst/>
              <a:latin typeface="+mn-lt"/>
              <a:ea typeface="+mn-ea"/>
              <a:cs typeface="+mn-cs"/>
            </a:rPr>
            <a:t>фазам жизненного цикла</a:t>
          </a:r>
          <a:r>
            <a:rPr lang="ru-RU" b="0" i="0">
              <a:effectLst/>
              <a:latin typeface="+mn-lt"/>
              <a:ea typeface="+mn-ea"/>
              <a:cs typeface="+mn-cs"/>
            </a:rPr>
            <a:t> </a:t>
          </a:r>
          <a:endParaRPr lang="ru-RU" dirty="0"/>
        </a:p>
      </dgm:t>
    </dgm:pt>
    <dgm:pt modelId="{E6755EB8-50FF-4ACA-9FF8-D5551733274C}" type="parTrans" cxnId="{EA5ECBFD-6194-4B0F-AF08-F84EA289EC46}">
      <dgm:prSet/>
      <dgm:spPr/>
      <dgm:t>
        <a:bodyPr/>
        <a:lstStyle/>
        <a:p>
          <a:endParaRPr lang="ru-RU"/>
        </a:p>
      </dgm:t>
    </dgm:pt>
    <dgm:pt modelId="{33D25529-9BBD-4205-A914-75986C4F1D89}" type="sibTrans" cxnId="{EA5ECBFD-6194-4B0F-AF08-F84EA289EC46}">
      <dgm:prSet/>
      <dgm:spPr/>
      <dgm:t>
        <a:bodyPr/>
        <a:lstStyle/>
        <a:p>
          <a:endParaRPr lang="ru-RU"/>
        </a:p>
      </dgm:t>
    </dgm:pt>
    <dgm:pt modelId="{B008D7D7-7832-489A-BA9B-35F3A37F807B}">
      <dgm:prSet phldrT="[Текст]"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По </a:t>
          </a:r>
          <a:r>
            <a:rPr lang="ru-RU" b="1" i="0">
              <a:effectLst/>
              <a:latin typeface="+mn-lt"/>
              <a:ea typeface="+mn-ea"/>
              <a:cs typeface="+mn-cs"/>
            </a:rPr>
            <a:t>месту возникновения</a:t>
          </a:r>
          <a:r>
            <a:rPr lang="ru-RU" b="0" i="0">
              <a:effectLst/>
              <a:latin typeface="+mn-lt"/>
              <a:ea typeface="+mn-ea"/>
              <a:cs typeface="+mn-cs"/>
            </a:rPr>
            <a:t> </a:t>
          </a:r>
          <a:endParaRPr lang="ru-RU" dirty="0"/>
        </a:p>
      </dgm:t>
    </dgm:pt>
    <dgm:pt modelId="{0756CC49-4CD0-4E02-88D6-1FB9BB42E254}" type="parTrans" cxnId="{272AC649-C706-4948-9BBD-8C99FCF327A7}">
      <dgm:prSet/>
      <dgm:spPr/>
      <dgm:t>
        <a:bodyPr/>
        <a:lstStyle/>
        <a:p>
          <a:endParaRPr lang="ru-RU"/>
        </a:p>
      </dgm:t>
    </dgm:pt>
    <dgm:pt modelId="{E191FD43-24AB-44EF-BB00-D8A35661CD82}" type="sibTrans" cxnId="{272AC649-C706-4948-9BBD-8C99FCF327A7}">
      <dgm:prSet/>
      <dgm:spPr/>
      <dgm:t>
        <a:bodyPr/>
        <a:lstStyle/>
        <a:p>
          <a:endParaRPr lang="ru-RU"/>
        </a:p>
      </dgm:t>
    </dgm:pt>
    <dgm:pt modelId="{AB3C1E27-6690-429D-AB6C-907CF438CB4D}">
      <dgm:prSet phldrT="[Текст]"/>
      <dgm:spPr/>
      <dgm:t>
        <a:bodyPr/>
        <a:lstStyle/>
        <a:p>
          <a:r>
            <a:rPr lang="ru-RU" b="0" i="0" dirty="0">
              <a:effectLst/>
              <a:latin typeface="+mn-lt"/>
              <a:ea typeface="+mn-ea"/>
              <a:cs typeface="+mn-cs"/>
            </a:rPr>
            <a:t>По </a:t>
          </a:r>
          <a:r>
            <a:rPr lang="ru-RU" b="1" i="0" dirty="0">
              <a:effectLst/>
              <a:latin typeface="+mn-lt"/>
              <a:ea typeface="+mn-ea"/>
              <a:cs typeface="+mn-cs"/>
            </a:rPr>
            <a:t>механизму эксплуатации</a:t>
          </a:r>
          <a:r>
            <a:rPr lang="ru-RU" b="0" i="0" dirty="0">
              <a:effectLst/>
              <a:latin typeface="+mn-lt"/>
              <a:ea typeface="+mn-ea"/>
              <a:cs typeface="+mn-cs"/>
            </a:rPr>
            <a:t> </a:t>
          </a:r>
          <a:endParaRPr lang="ru-RU" dirty="0"/>
        </a:p>
      </dgm:t>
    </dgm:pt>
    <dgm:pt modelId="{1A5B44DB-978A-4F84-80A6-CAFD72ABFEFB}" type="parTrans" cxnId="{559876D3-62ED-47BE-ABFF-92C3B2D22EE3}">
      <dgm:prSet/>
      <dgm:spPr/>
      <dgm:t>
        <a:bodyPr/>
        <a:lstStyle/>
        <a:p>
          <a:endParaRPr lang="ru-RU"/>
        </a:p>
      </dgm:t>
    </dgm:pt>
    <dgm:pt modelId="{5D11ACDA-4EB2-4F42-8B11-E6244C992554}" type="sibTrans" cxnId="{559876D3-62ED-47BE-ABFF-92C3B2D22EE3}">
      <dgm:prSet/>
      <dgm:spPr/>
      <dgm:t>
        <a:bodyPr/>
        <a:lstStyle/>
        <a:p>
          <a:endParaRPr lang="ru-RU"/>
        </a:p>
      </dgm:t>
    </dgm:pt>
    <dgm:pt modelId="{B9373481-4553-489D-AA78-DDAB4C669879}" type="pres">
      <dgm:prSet presAssocID="{9D40BA42-866F-4585-A969-1EF24CDB3000}" presName="linear" presStyleCnt="0">
        <dgm:presLayoutVars>
          <dgm:dir/>
          <dgm:animLvl val="lvl"/>
          <dgm:resizeHandles val="exact"/>
        </dgm:presLayoutVars>
      </dgm:prSet>
      <dgm:spPr/>
    </dgm:pt>
    <dgm:pt modelId="{FDE9CB99-042B-46D3-B4EB-B0255AED2AE9}" type="pres">
      <dgm:prSet presAssocID="{62600071-5668-4A03-A0D7-2D1C493BF7E8}" presName="parentLin" presStyleCnt="0"/>
      <dgm:spPr/>
    </dgm:pt>
    <dgm:pt modelId="{BEB35DF0-8F22-4858-8B43-8DCB46A19E61}" type="pres">
      <dgm:prSet presAssocID="{62600071-5668-4A03-A0D7-2D1C493BF7E8}" presName="parentLeftMargin" presStyleLbl="node1" presStyleIdx="0" presStyleCnt="3"/>
      <dgm:spPr/>
    </dgm:pt>
    <dgm:pt modelId="{E88303BF-EDAD-4962-9D23-8EE063DC434D}" type="pres">
      <dgm:prSet presAssocID="{62600071-5668-4A03-A0D7-2D1C493BF7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26636F-A53E-4748-901C-D28B4D8A6769}" type="pres">
      <dgm:prSet presAssocID="{62600071-5668-4A03-A0D7-2D1C493BF7E8}" presName="negativeSpace" presStyleCnt="0"/>
      <dgm:spPr/>
    </dgm:pt>
    <dgm:pt modelId="{2C5EF171-8B05-4E60-90C8-7A65B5741BA4}" type="pres">
      <dgm:prSet presAssocID="{62600071-5668-4A03-A0D7-2D1C493BF7E8}" presName="childText" presStyleLbl="conFgAcc1" presStyleIdx="0" presStyleCnt="3">
        <dgm:presLayoutVars>
          <dgm:bulletEnabled val="1"/>
        </dgm:presLayoutVars>
      </dgm:prSet>
      <dgm:spPr/>
    </dgm:pt>
    <dgm:pt modelId="{C3B5472E-D594-47AD-93B3-52F294871DA8}" type="pres">
      <dgm:prSet presAssocID="{33D25529-9BBD-4205-A914-75986C4F1D89}" presName="spaceBetweenRectangles" presStyleCnt="0"/>
      <dgm:spPr/>
    </dgm:pt>
    <dgm:pt modelId="{A1E56C2B-C3DB-43AD-846D-5D354621A833}" type="pres">
      <dgm:prSet presAssocID="{B008D7D7-7832-489A-BA9B-35F3A37F807B}" presName="parentLin" presStyleCnt="0"/>
      <dgm:spPr/>
    </dgm:pt>
    <dgm:pt modelId="{600BC052-947F-4D73-AC5B-7B4CC3B67DB4}" type="pres">
      <dgm:prSet presAssocID="{B008D7D7-7832-489A-BA9B-35F3A37F807B}" presName="parentLeftMargin" presStyleLbl="node1" presStyleIdx="0" presStyleCnt="3"/>
      <dgm:spPr/>
    </dgm:pt>
    <dgm:pt modelId="{B0799BB2-E62A-47CE-B8C2-5FDB02B4280E}" type="pres">
      <dgm:prSet presAssocID="{B008D7D7-7832-489A-BA9B-35F3A37F80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C0AC76-246C-4FA5-A246-D5ECF4256F20}" type="pres">
      <dgm:prSet presAssocID="{B008D7D7-7832-489A-BA9B-35F3A37F807B}" presName="negativeSpace" presStyleCnt="0"/>
      <dgm:spPr/>
    </dgm:pt>
    <dgm:pt modelId="{AA3D9D48-8E78-474F-8C6A-A5E14ABCAD11}" type="pres">
      <dgm:prSet presAssocID="{B008D7D7-7832-489A-BA9B-35F3A37F807B}" presName="childText" presStyleLbl="conFgAcc1" presStyleIdx="1" presStyleCnt="3">
        <dgm:presLayoutVars>
          <dgm:bulletEnabled val="1"/>
        </dgm:presLayoutVars>
      </dgm:prSet>
      <dgm:spPr/>
    </dgm:pt>
    <dgm:pt modelId="{2BDCD317-7A3F-4A64-973C-EBCFAA2573D4}" type="pres">
      <dgm:prSet presAssocID="{E191FD43-24AB-44EF-BB00-D8A35661CD82}" presName="spaceBetweenRectangles" presStyleCnt="0"/>
      <dgm:spPr/>
    </dgm:pt>
    <dgm:pt modelId="{1672524C-825D-474B-8C3D-C7A1EDA8BDF3}" type="pres">
      <dgm:prSet presAssocID="{AB3C1E27-6690-429D-AB6C-907CF438CB4D}" presName="parentLin" presStyleCnt="0"/>
      <dgm:spPr/>
    </dgm:pt>
    <dgm:pt modelId="{B58EF8D1-BE3A-4886-99D6-74716D1EF40D}" type="pres">
      <dgm:prSet presAssocID="{AB3C1E27-6690-429D-AB6C-907CF438CB4D}" presName="parentLeftMargin" presStyleLbl="node1" presStyleIdx="1" presStyleCnt="3"/>
      <dgm:spPr/>
    </dgm:pt>
    <dgm:pt modelId="{31E05572-F3DD-45DC-B85B-AF894AA00378}" type="pres">
      <dgm:prSet presAssocID="{AB3C1E27-6690-429D-AB6C-907CF438CB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CF983CF-DAF8-48A0-925A-BEC5678A4116}" type="pres">
      <dgm:prSet presAssocID="{AB3C1E27-6690-429D-AB6C-907CF438CB4D}" presName="negativeSpace" presStyleCnt="0"/>
      <dgm:spPr/>
    </dgm:pt>
    <dgm:pt modelId="{3F0F60DF-2A46-4E78-8729-2EB0289C1121}" type="pres">
      <dgm:prSet presAssocID="{AB3C1E27-6690-429D-AB6C-907CF438CB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72AC649-C706-4948-9BBD-8C99FCF327A7}" srcId="{9D40BA42-866F-4585-A969-1EF24CDB3000}" destId="{B008D7D7-7832-489A-BA9B-35F3A37F807B}" srcOrd="1" destOrd="0" parTransId="{0756CC49-4CD0-4E02-88D6-1FB9BB42E254}" sibTransId="{E191FD43-24AB-44EF-BB00-D8A35661CD82}"/>
    <dgm:cxn modelId="{FC480877-F346-4B87-A6F9-C3738FAB1391}" type="presOf" srcId="{62600071-5668-4A03-A0D7-2D1C493BF7E8}" destId="{BEB35DF0-8F22-4858-8B43-8DCB46A19E61}" srcOrd="0" destOrd="0" presId="urn:microsoft.com/office/officeart/2005/8/layout/list1"/>
    <dgm:cxn modelId="{E0DCFA95-8142-485E-9AED-CDBF0B59FA9E}" type="presOf" srcId="{9D40BA42-866F-4585-A969-1EF24CDB3000}" destId="{B9373481-4553-489D-AA78-DDAB4C669879}" srcOrd="0" destOrd="0" presId="urn:microsoft.com/office/officeart/2005/8/layout/list1"/>
    <dgm:cxn modelId="{4D64F4A3-913D-4A83-A54C-3D49C61F35EB}" type="presOf" srcId="{B008D7D7-7832-489A-BA9B-35F3A37F807B}" destId="{B0799BB2-E62A-47CE-B8C2-5FDB02B4280E}" srcOrd="1" destOrd="0" presId="urn:microsoft.com/office/officeart/2005/8/layout/list1"/>
    <dgm:cxn modelId="{661BF4A9-6311-4671-B016-DE756072B5AC}" type="presOf" srcId="{62600071-5668-4A03-A0D7-2D1C493BF7E8}" destId="{E88303BF-EDAD-4962-9D23-8EE063DC434D}" srcOrd="1" destOrd="0" presId="urn:microsoft.com/office/officeart/2005/8/layout/list1"/>
    <dgm:cxn modelId="{D0C7F1CC-43AC-4D1D-9547-7DE77B09BAA4}" type="presOf" srcId="{AB3C1E27-6690-429D-AB6C-907CF438CB4D}" destId="{B58EF8D1-BE3A-4886-99D6-74716D1EF40D}" srcOrd="0" destOrd="0" presId="urn:microsoft.com/office/officeart/2005/8/layout/list1"/>
    <dgm:cxn modelId="{559876D3-62ED-47BE-ABFF-92C3B2D22EE3}" srcId="{9D40BA42-866F-4585-A969-1EF24CDB3000}" destId="{AB3C1E27-6690-429D-AB6C-907CF438CB4D}" srcOrd="2" destOrd="0" parTransId="{1A5B44DB-978A-4F84-80A6-CAFD72ABFEFB}" sibTransId="{5D11ACDA-4EB2-4F42-8B11-E6244C992554}"/>
    <dgm:cxn modelId="{7F8E4EEC-B031-4FB1-94DF-892BB7969804}" type="presOf" srcId="{AB3C1E27-6690-429D-AB6C-907CF438CB4D}" destId="{31E05572-F3DD-45DC-B85B-AF894AA00378}" srcOrd="1" destOrd="0" presId="urn:microsoft.com/office/officeart/2005/8/layout/list1"/>
    <dgm:cxn modelId="{EA5ECBFD-6194-4B0F-AF08-F84EA289EC46}" srcId="{9D40BA42-866F-4585-A969-1EF24CDB3000}" destId="{62600071-5668-4A03-A0D7-2D1C493BF7E8}" srcOrd="0" destOrd="0" parTransId="{E6755EB8-50FF-4ACA-9FF8-D5551733274C}" sibTransId="{33D25529-9BBD-4205-A914-75986C4F1D89}"/>
    <dgm:cxn modelId="{FC95EDFF-7243-4B28-BB56-AB343FD7FCF0}" type="presOf" srcId="{B008D7D7-7832-489A-BA9B-35F3A37F807B}" destId="{600BC052-947F-4D73-AC5B-7B4CC3B67DB4}" srcOrd="0" destOrd="0" presId="urn:microsoft.com/office/officeart/2005/8/layout/list1"/>
    <dgm:cxn modelId="{DB7828AD-E044-4B56-9CFF-144389B6075B}" type="presParOf" srcId="{B9373481-4553-489D-AA78-DDAB4C669879}" destId="{FDE9CB99-042B-46D3-B4EB-B0255AED2AE9}" srcOrd="0" destOrd="0" presId="urn:microsoft.com/office/officeart/2005/8/layout/list1"/>
    <dgm:cxn modelId="{5B76858B-2A2A-46B6-A05C-A73009D44678}" type="presParOf" srcId="{FDE9CB99-042B-46D3-B4EB-B0255AED2AE9}" destId="{BEB35DF0-8F22-4858-8B43-8DCB46A19E61}" srcOrd="0" destOrd="0" presId="urn:microsoft.com/office/officeart/2005/8/layout/list1"/>
    <dgm:cxn modelId="{F9A1EB17-11B3-487E-A6A7-DE776C2266E2}" type="presParOf" srcId="{FDE9CB99-042B-46D3-B4EB-B0255AED2AE9}" destId="{E88303BF-EDAD-4962-9D23-8EE063DC434D}" srcOrd="1" destOrd="0" presId="urn:microsoft.com/office/officeart/2005/8/layout/list1"/>
    <dgm:cxn modelId="{81DB9213-B851-4AF7-8D61-F0FDC5088316}" type="presParOf" srcId="{B9373481-4553-489D-AA78-DDAB4C669879}" destId="{4526636F-A53E-4748-901C-D28B4D8A6769}" srcOrd="1" destOrd="0" presId="urn:microsoft.com/office/officeart/2005/8/layout/list1"/>
    <dgm:cxn modelId="{7A24915F-A5A9-4F48-AAC5-BDCD62FCEE54}" type="presParOf" srcId="{B9373481-4553-489D-AA78-DDAB4C669879}" destId="{2C5EF171-8B05-4E60-90C8-7A65B5741BA4}" srcOrd="2" destOrd="0" presId="urn:microsoft.com/office/officeart/2005/8/layout/list1"/>
    <dgm:cxn modelId="{1493C037-94DC-428F-8D37-BB3F17B606D2}" type="presParOf" srcId="{B9373481-4553-489D-AA78-DDAB4C669879}" destId="{C3B5472E-D594-47AD-93B3-52F294871DA8}" srcOrd="3" destOrd="0" presId="urn:microsoft.com/office/officeart/2005/8/layout/list1"/>
    <dgm:cxn modelId="{A7EC6E44-8375-4A82-AF77-77624D70C50E}" type="presParOf" srcId="{B9373481-4553-489D-AA78-DDAB4C669879}" destId="{A1E56C2B-C3DB-43AD-846D-5D354621A833}" srcOrd="4" destOrd="0" presId="urn:microsoft.com/office/officeart/2005/8/layout/list1"/>
    <dgm:cxn modelId="{FE1646C7-C4F8-4014-B711-B4F12DB0E5E4}" type="presParOf" srcId="{A1E56C2B-C3DB-43AD-846D-5D354621A833}" destId="{600BC052-947F-4D73-AC5B-7B4CC3B67DB4}" srcOrd="0" destOrd="0" presId="urn:microsoft.com/office/officeart/2005/8/layout/list1"/>
    <dgm:cxn modelId="{A94A8AEE-E6D8-4B6B-8D1A-078056A6D662}" type="presParOf" srcId="{A1E56C2B-C3DB-43AD-846D-5D354621A833}" destId="{B0799BB2-E62A-47CE-B8C2-5FDB02B4280E}" srcOrd="1" destOrd="0" presId="urn:microsoft.com/office/officeart/2005/8/layout/list1"/>
    <dgm:cxn modelId="{FD0848C1-50F4-49D7-B448-EAAF5A9700A8}" type="presParOf" srcId="{B9373481-4553-489D-AA78-DDAB4C669879}" destId="{36C0AC76-246C-4FA5-A246-D5ECF4256F20}" srcOrd="5" destOrd="0" presId="urn:microsoft.com/office/officeart/2005/8/layout/list1"/>
    <dgm:cxn modelId="{54A3C5C3-D829-4C4E-97F3-32415FC64798}" type="presParOf" srcId="{B9373481-4553-489D-AA78-DDAB4C669879}" destId="{AA3D9D48-8E78-474F-8C6A-A5E14ABCAD11}" srcOrd="6" destOrd="0" presId="urn:microsoft.com/office/officeart/2005/8/layout/list1"/>
    <dgm:cxn modelId="{F5E58A76-79BC-4C53-847C-E37C2ABF0891}" type="presParOf" srcId="{B9373481-4553-489D-AA78-DDAB4C669879}" destId="{2BDCD317-7A3F-4A64-973C-EBCFAA2573D4}" srcOrd="7" destOrd="0" presId="urn:microsoft.com/office/officeart/2005/8/layout/list1"/>
    <dgm:cxn modelId="{2A89AF14-D103-4359-A95A-D49BDB094800}" type="presParOf" srcId="{B9373481-4553-489D-AA78-DDAB4C669879}" destId="{1672524C-825D-474B-8C3D-C7A1EDA8BDF3}" srcOrd="8" destOrd="0" presId="urn:microsoft.com/office/officeart/2005/8/layout/list1"/>
    <dgm:cxn modelId="{230E15A6-FE5A-4C00-A3D1-C44A355A2BF7}" type="presParOf" srcId="{1672524C-825D-474B-8C3D-C7A1EDA8BDF3}" destId="{B58EF8D1-BE3A-4886-99D6-74716D1EF40D}" srcOrd="0" destOrd="0" presId="urn:microsoft.com/office/officeart/2005/8/layout/list1"/>
    <dgm:cxn modelId="{6F3329E4-D126-4297-89F1-B419514EE74E}" type="presParOf" srcId="{1672524C-825D-474B-8C3D-C7A1EDA8BDF3}" destId="{31E05572-F3DD-45DC-B85B-AF894AA00378}" srcOrd="1" destOrd="0" presId="urn:microsoft.com/office/officeart/2005/8/layout/list1"/>
    <dgm:cxn modelId="{4D7D9DFD-11B9-42AA-8D16-0C8CFC7AC21E}" type="presParOf" srcId="{B9373481-4553-489D-AA78-DDAB4C669879}" destId="{2CF983CF-DAF8-48A0-925A-BEC5678A4116}" srcOrd="9" destOrd="0" presId="urn:microsoft.com/office/officeart/2005/8/layout/list1"/>
    <dgm:cxn modelId="{742C8057-E46A-4FFD-87C3-DEE998A5F215}" type="presParOf" srcId="{B9373481-4553-489D-AA78-DDAB4C669879}" destId="{3F0F60DF-2A46-4E78-8729-2EB0289C11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59AE98-A043-4DB6-9E80-9FC2E18EC60E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FBBF0-3D54-4AAB-B9D2-E0188BABC2BF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Проектные </a:t>
          </a:r>
          <a:endParaRPr lang="en-US" b="1" i="0" dirty="0">
            <a:solidFill>
              <a:schemeClr val="tx1"/>
            </a:solidFill>
          </a:endParaRPr>
        </a:p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(</a:t>
          </a:r>
          <a:r>
            <a:rPr lang="en-US" b="1" i="0" dirty="0">
              <a:solidFill>
                <a:schemeClr val="tx1"/>
              </a:solidFill>
            </a:rPr>
            <a:t>Design Flaws)</a:t>
          </a:r>
          <a:endParaRPr lang="ru-RU" dirty="0">
            <a:solidFill>
              <a:schemeClr val="tx1"/>
            </a:solidFill>
          </a:endParaRPr>
        </a:p>
      </dgm:t>
    </dgm:pt>
    <dgm:pt modelId="{C8D25919-863F-4428-976D-F2A5339A2E91}" type="parTrans" cxnId="{6B334BC7-EA45-4B6F-802C-2BE908B7AC4A}">
      <dgm:prSet/>
      <dgm:spPr/>
      <dgm:t>
        <a:bodyPr/>
        <a:lstStyle/>
        <a:p>
          <a:endParaRPr lang="ru-RU"/>
        </a:p>
      </dgm:t>
    </dgm:pt>
    <dgm:pt modelId="{8D81ACA7-B723-49A1-9AFC-4D99A7273DDC}" type="sibTrans" cxnId="{6B334BC7-EA45-4B6F-802C-2BE908B7AC4A}">
      <dgm:prSet/>
      <dgm:spPr/>
      <dgm:t>
        <a:bodyPr/>
        <a:lstStyle/>
        <a:p>
          <a:endParaRPr lang="ru-RU"/>
        </a:p>
      </dgm:t>
    </dgm:pt>
    <dgm:pt modelId="{C2AA43C4-977B-4962-B4BF-06A67AA304A8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Реализации (</a:t>
          </a:r>
          <a:r>
            <a:rPr lang="en-US" b="1" i="0" dirty="0">
              <a:solidFill>
                <a:schemeClr val="tx1"/>
              </a:solidFill>
            </a:rPr>
            <a:t>Implementation Bugs)</a:t>
          </a:r>
          <a:endParaRPr lang="ru-RU" dirty="0">
            <a:solidFill>
              <a:schemeClr val="tx1"/>
            </a:solidFill>
          </a:endParaRPr>
        </a:p>
      </dgm:t>
    </dgm:pt>
    <dgm:pt modelId="{493B597B-5317-49BA-8977-BBFFCA89995B}" type="parTrans" cxnId="{11B5F7E4-C83C-456C-8541-ED7CBAA62278}">
      <dgm:prSet/>
      <dgm:spPr/>
      <dgm:t>
        <a:bodyPr/>
        <a:lstStyle/>
        <a:p>
          <a:endParaRPr lang="ru-RU"/>
        </a:p>
      </dgm:t>
    </dgm:pt>
    <dgm:pt modelId="{826E1368-2B3B-4BF7-85B2-DF589CF385FD}" type="sibTrans" cxnId="{11B5F7E4-C83C-456C-8541-ED7CBAA62278}">
      <dgm:prSet/>
      <dgm:spPr/>
      <dgm:t>
        <a:bodyPr/>
        <a:lstStyle/>
        <a:p>
          <a:endParaRPr lang="ru-RU"/>
        </a:p>
      </dgm:t>
    </dgm:pt>
    <dgm:pt modelId="{82EF24FE-01FD-43C1-8C59-60BE65AA5C39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Конфигурационные (</a:t>
          </a:r>
          <a:r>
            <a:rPr lang="en-US" b="1" i="0" dirty="0">
              <a:solidFill>
                <a:schemeClr val="tx1"/>
              </a:solidFill>
            </a:rPr>
            <a:t>Configuration Errors)</a:t>
          </a:r>
          <a:endParaRPr lang="ru-RU" dirty="0">
            <a:solidFill>
              <a:schemeClr val="tx1"/>
            </a:solidFill>
          </a:endParaRPr>
        </a:p>
      </dgm:t>
    </dgm:pt>
    <dgm:pt modelId="{396CBED1-08A7-45EE-B14E-394CFA7D0A00}" type="parTrans" cxnId="{0E5D9C60-F2B5-4CE9-A282-27FA3F624FF5}">
      <dgm:prSet/>
      <dgm:spPr/>
      <dgm:t>
        <a:bodyPr/>
        <a:lstStyle/>
        <a:p>
          <a:endParaRPr lang="ru-RU"/>
        </a:p>
      </dgm:t>
    </dgm:pt>
    <dgm:pt modelId="{C0679EDF-B789-4D40-AD1C-AF25FF0BBDD9}" type="sibTrans" cxnId="{0E5D9C60-F2B5-4CE9-A282-27FA3F624FF5}">
      <dgm:prSet/>
      <dgm:spPr/>
      <dgm:t>
        <a:bodyPr/>
        <a:lstStyle/>
        <a:p>
          <a:endParaRPr lang="ru-RU"/>
        </a:p>
      </dgm:t>
    </dgm:pt>
    <dgm:pt modelId="{5AE0FF30-310B-48D8-BF36-8A30B9512ACE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Эксплуатационные (</a:t>
          </a:r>
          <a:r>
            <a:rPr lang="en-US" b="1" i="0" dirty="0">
              <a:solidFill>
                <a:schemeClr val="tx1"/>
              </a:solidFill>
            </a:rPr>
            <a:t>Operational Vulnerabilities)</a:t>
          </a:r>
          <a:endParaRPr lang="ru-RU" dirty="0">
            <a:solidFill>
              <a:schemeClr val="tx1"/>
            </a:solidFill>
          </a:endParaRPr>
        </a:p>
      </dgm:t>
    </dgm:pt>
    <dgm:pt modelId="{F6E4A575-B043-46D5-947A-A4B2DF568080}" type="parTrans" cxnId="{EA530907-AE0D-40DB-80AD-F353CD82B884}">
      <dgm:prSet/>
      <dgm:spPr/>
      <dgm:t>
        <a:bodyPr/>
        <a:lstStyle/>
        <a:p>
          <a:endParaRPr lang="ru-RU"/>
        </a:p>
      </dgm:t>
    </dgm:pt>
    <dgm:pt modelId="{46092E3D-772B-4B12-B320-BEE2392E09F5}" type="sibTrans" cxnId="{EA530907-AE0D-40DB-80AD-F353CD82B884}">
      <dgm:prSet/>
      <dgm:spPr/>
      <dgm:t>
        <a:bodyPr/>
        <a:lstStyle/>
        <a:p>
          <a:endParaRPr lang="ru-RU"/>
        </a:p>
      </dgm:t>
    </dgm:pt>
    <dgm:pt modelId="{CBF4991B-9389-44E3-8655-6F6EA9A029FD}" type="pres">
      <dgm:prSet presAssocID="{4759AE98-A043-4DB6-9E80-9FC2E18EC60E}" presName="diagram" presStyleCnt="0">
        <dgm:presLayoutVars>
          <dgm:dir/>
          <dgm:resizeHandles val="exact"/>
        </dgm:presLayoutVars>
      </dgm:prSet>
      <dgm:spPr/>
    </dgm:pt>
    <dgm:pt modelId="{64010CF2-D71B-4EFC-8DE4-44B7B19B4B8B}" type="pres">
      <dgm:prSet presAssocID="{859FBBF0-3D54-4AAB-B9D2-E0188BABC2BF}" presName="node" presStyleLbl="node1" presStyleIdx="0" presStyleCnt="4">
        <dgm:presLayoutVars>
          <dgm:bulletEnabled val="1"/>
        </dgm:presLayoutVars>
      </dgm:prSet>
      <dgm:spPr/>
    </dgm:pt>
    <dgm:pt modelId="{6614CD2C-DCD9-4B6E-95E2-745E375BC48F}" type="pres">
      <dgm:prSet presAssocID="{8D81ACA7-B723-49A1-9AFC-4D99A7273DDC}" presName="sibTrans" presStyleCnt="0"/>
      <dgm:spPr/>
    </dgm:pt>
    <dgm:pt modelId="{E1F2222F-A247-4B23-94EB-618064590308}" type="pres">
      <dgm:prSet presAssocID="{C2AA43C4-977B-4962-B4BF-06A67AA304A8}" presName="node" presStyleLbl="node1" presStyleIdx="1" presStyleCnt="4">
        <dgm:presLayoutVars>
          <dgm:bulletEnabled val="1"/>
        </dgm:presLayoutVars>
      </dgm:prSet>
      <dgm:spPr/>
    </dgm:pt>
    <dgm:pt modelId="{2DE8B75C-7279-422D-B13D-79B0219C7E13}" type="pres">
      <dgm:prSet presAssocID="{826E1368-2B3B-4BF7-85B2-DF589CF385FD}" presName="sibTrans" presStyleCnt="0"/>
      <dgm:spPr/>
    </dgm:pt>
    <dgm:pt modelId="{6F3D5D64-1B60-4127-A25F-17D2272F577E}" type="pres">
      <dgm:prSet presAssocID="{82EF24FE-01FD-43C1-8C59-60BE65AA5C39}" presName="node" presStyleLbl="node1" presStyleIdx="2" presStyleCnt="4">
        <dgm:presLayoutVars>
          <dgm:bulletEnabled val="1"/>
        </dgm:presLayoutVars>
      </dgm:prSet>
      <dgm:spPr/>
    </dgm:pt>
    <dgm:pt modelId="{E9BFF2D0-76B0-4841-9023-E78E71038DC3}" type="pres">
      <dgm:prSet presAssocID="{C0679EDF-B789-4D40-AD1C-AF25FF0BBDD9}" presName="sibTrans" presStyleCnt="0"/>
      <dgm:spPr/>
    </dgm:pt>
    <dgm:pt modelId="{179D5B87-B5F2-416E-B77A-C8D247CAFEF4}" type="pres">
      <dgm:prSet presAssocID="{5AE0FF30-310B-48D8-BF36-8A30B9512ACE}" presName="node" presStyleLbl="node1" presStyleIdx="3" presStyleCnt="4">
        <dgm:presLayoutVars>
          <dgm:bulletEnabled val="1"/>
        </dgm:presLayoutVars>
      </dgm:prSet>
      <dgm:spPr/>
    </dgm:pt>
  </dgm:ptLst>
  <dgm:cxnLst>
    <dgm:cxn modelId="{9815AC05-1BDB-4589-A08A-9398C37AA3DD}" type="presOf" srcId="{5AE0FF30-310B-48D8-BF36-8A30B9512ACE}" destId="{179D5B87-B5F2-416E-B77A-C8D247CAFEF4}" srcOrd="0" destOrd="0" presId="urn:microsoft.com/office/officeart/2005/8/layout/default"/>
    <dgm:cxn modelId="{EA530907-AE0D-40DB-80AD-F353CD82B884}" srcId="{4759AE98-A043-4DB6-9E80-9FC2E18EC60E}" destId="{5AE0FF30-310B-48D8-BF36-8A30B9512ACE}" srcOrd="3" destOrd="0" parTransId="{F6E4A575-B043-46D5-947A-A4B2DF568080}" sibTransId="{46092E3D-772B-4B12-B320-BEE2392E09F5}"/>
    <dgm:cxn modelId="{0E5D9C60-F2B5-4CE9-A282-27FA3F624FF5}" srcId="{4759AE98-A043-4DB6-9E80-9FC2E18EC60E}" destId="{82EF24FE-01FD-43C1-8C59-60BE65AA5C39}" srcOrd="2" destOrd="0" parTransId="{396CBED1-08A7-45EE-B14E-394CFA7D0A00}" sibTransId="{C0679EDF-B789-4D40-AD1C-AF25FF0BBDD9}"/>
    <dgm:cxn modelId="{B28C9955-1DEE-4854-9D0B-311B71B7D357}" type="presOf" srcId="{4759AE98-A043-4DB6-9E80-9FC2E18EC60E}" destId="{CBF4991B-9389-44E3-8655-6F6EA9A029FD}" srcOrd="0" destOrd="0" presId="urn:microsoft.com/office/officeart/2005/8/layout/default"/>
    <dgm:cxn modelId="{5DD115C0-C171-4A42-96BE-E83F7AC103E4}" type="presOf" srcId="{82EF24FE-01FD-43C1-8C59-60BE65AA5C39}" destId="{6F3D5D64-1B60-4127-A25F-17D2272F577E}" srcOrd="0" destOrd="0" presId="urn:microsoft.com/office/officeart/2005/8/layout/default"/>
    <dgm:cxn modelId="{6B334BC7-EA45-4B6F-802C-2BE908B7AC4A}" srcId="{4759AE98-A043-4DB6-9E80-9FC2E18EC60E}" destId="{859FBBF0-3D54-4AAB-B9D2-E0188BABC2BF}" srcOrd="0" destOrd="0" parTransId="{C8D25919-863F-4428-976D-F2A5339A2E91}" sibTransId="{8D81ACA7-B723-49A1-9AFC-4D99A7273DDC}"/>
    <dgm:cxn modelId="{11B5F7E4-C83C-456C-8541-ED7CBAA62278}" srcId="{4759AE98-A043-4DB6-9E80-9FC2E18EC60E}" destId="{C2AA43C4-977B-4962-B4BF-06A67AA304A8}" srcOrd="1" destOrd="0" parTransId="{493B597B-5317-49BA-8977-BBFFCA89995B}" sibTransId="{826E1368-2B3B-4BF7-85B2-DF589CF385FD}"/>
    <dgm:cxn modelId="{CEEFB8E5-4D66-48A0-B10D-63D1333868AB}" type="presOf" srcId="{C2AA43C4-977B-4962-B4BF-06A67AA304A8}" destId="{E1F2222F-A247-4B23-94EB-618064590308}" srcOrd="0" destOrd="0" presId="urn:microsoft.com/office/officeart/2005/8/layout/default"/>
    <dgm:cxn modelId="{1E6DB8F7-D7AC-4A2A-A741-C3D27A1FDEAB}" type="presOf" srcId="{859FBBF0-3D54-4AAB-B9D2-E0188BABC2BF}" destId="{64010CF2-D71B-4EFC-8DE4-44B7B19B4B8B}" srcOrd="0" destOrd="0" presId="urn:microsoft.com/office/officeart/2005/8/layout/default"/>
    <dgm:cxn modelId="{61FED093-6632-4D4C-BD83-F726DCFEDB22}" type="presParOf" srcId="{CBF4991B-9389-44E3-8655-6F6EA9A029FD}" destId="{64010CF2-D71B-4EFC-8DE4-44B7B19B4B8B}" srcOrd="0" destOrd="0" presId="urn:microsoft.com/office/officeart/2005/8/layout/default"/>
    <dgm:cxn modelId="{C59349CE-37F1-4FC3-BB80-74F4DEF3B2CB}" type="presParOf" srcId="{CBF4991B-9389-44E3-8655-6F6EA9A029FD}" destId="{6614CD2C-DCD9-4B6E-95E2-745E375BC48F}" srcOrd="1" destOrd="0" presId="urn:microsoft.com/office/officeart/2005/8/layout/default"/>
    <dgm:cxn modelId="{4DC8A7A5-FC69-4EC1-B1C3-A1BDB9C0ED8A}" type="presParOf" srcId="{CBF4991B-9389-44E3-8655-6F6EA9A029FD}" destId="{E1F2222F-A247-4B23-94EB-618064590308}" srcOrd="2" destOrd="0" presId="urn:microsoft.com/office/officeart/2005/8/layout/default"/>
    <dgm:cxn modelId="{BAD4A930-C40F-48D3-A9CD-22D88CF38054}" type="presParOf" srcId="{CBF4991B-9389-44E3-8655-6F6EA9A029FD}" destId="{2DE8B75C-7279-422D-B13D-79B0219C7E13}" srcOrd="3" destOrd="0" presId="urn:microsoft.com/office/officeart/2005/8/layout/default"/>
    <dgm:cxn modelId="{86985ABF-CF84-45F6-9808-79E08F1C4C57}" type="presParOf" srcId="{CBF4991B-9389-44E3-8655-6F6EA9A029FD}" destId="{6F3D5D64-1B60-4127-A25F-17D2272F577E}" srcOrd="4" destOrd="0" presId="urn:microsoft.com/office/officeart/2005/8/layout/default"/>
    <dgm:cxn modelId="{60071435-8827-4B82-B610-2A03E5893B69}" type="presParOf" srcId="{CBF4991B-9389-44E3-8655-6F6EA9A029FD}" destId="{E9BFF2D0-76B0-4841-9023-E78E71038DC3}" srcOrd="5" destOrd="0" presId="urn:microsoft.com/office/officeart/2005/8/layout/default"/>
    <dgm:cxn modelId="{BA200E00-0F10-45CF-AEAC-AF4F901C6C6B}" type="presParOf" srcId="{CBF4991B-9389-44E3-8655-6F6EA9A029FD}" destId="{179D5B87-B5F2-416E-B77A-C8D247CAFE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59AE98-A043-4DB6-9E80-9FC2E18EC60E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FBBF0-3D54-4AAB-B9D2-E0188BABC2BF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Инъекции </a:t>
          </a:r>
          <a:endParaRPr lang="en-US" b="1" i="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Injection)</a:t>
          </a:r>
          <a:endParaRPr lang="ru-RU" dirty="0">
            <a:solidFill>
              <a:schemeClr val="tx1"/>
            </a:solidFill>
          </a:endParaRPr>
        </a:p>
      </dgm:t>
    </dgm:pt>
    <dgm:pt modelId="{C8D25919-863F-4428-976D-F2A5339A2E91}" type="parTrans" cxnId="{6B334BC7-EA45-4B6F-802C-2BE908B7AC4A}">
      <dgm:prSet/>
      <dgm:spPr/>
      <dgm:t>
        <a:bodyPr/>
        <a:lstStyle/>
        <a:p>
          <a:endParaRPr lang="ru-RU"/>
        </a:p>
      </dgm:t>
    </dgm:pt>
    <dgm:pt modelId="{8D81ACA7-B723-49A1-9AFC-4D99A7273DDC}" type="sibTrans" cxnId="{6B334BC7-EA45-4B6F-802C-2BE908B7AC4A}">
      <dgm:prSet/>
      <dgm:spPr/>
      <dgm:t>
        <a:bodyPr/>
        <a:lstStyle/>
        <a:p>
          <a:endParaRPr lang="ru-RU"/>
        </a:p>
      </dgm:t>
    </dgm:pt>
    <dgm:pt modelId="{C2AA43C4-977B-4962-B4BF-06A67AA304A8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Ошибки контроля доступа </a:t>
          </a:r>
          <a:endParaRPr lang="en-US" b="1" i="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Access Control Issues)</a:t>
          </a:r>
          <a:endParaRPr lang="ru-RU" dirty="0">
            <a:solidFill>
              <a:schemeClr val="tx1"/>
            </a:solidFill>
          </a:endParaRPr>
        </a:p>
      </dgm:t>
    </dgm:pt>
    <dgm:pt modelId="{493B597B-5317-49BA-8977-BBFFCA89995B}" type="parTrans" cxnId="{11B5F7E4-C83C-456C-8541-ED7CBAA62278}">
      <dgm:prSet/>
      <dgm:spPr/>
      <dgm:t>
        <a:bodyPr/>
        <a:lstStyle/>
        <a:p>
          <a:endParaRPr lang="ru-RU"/>
        </a:p>
      </dgm:t>
    </dgm:pt>
    <dgm:pt modelId="{826E1368-2B3B-4BF7-85B2-DF589CF385FD}" type="sibTrans" cxnId="{11B5F7E4-C83C-456C-8541-ED7CBAA62278}">
      <dgm:prSet/>
      <dgm:spPr/>
      <dgm:t>
        <a:bodyPr/>
        <a:lstStyle/>
        <a:p>
          <a:endParaRPr lang="ru-RU"/>
        </a:p>
      </dgm:t>
    </dgm:pt>
    <dgm:pt modelId="{82EF24FE-01FD-43C1-8C59-60BE65AA5C39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Управление сессиями </a:t>
          </a:r>
          <a:endParaRPr lang="en-US" b="1" i="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Session Management)</a:t>
          </a:r>
          <a:endParaRPr lang="ru-RU" dirty="0">
            <a:solidFill>
              <a:schemeClr val="tx1"/>
            </a:solidFill>
          </a:endParaRPr>
        </a:p>
      </dgm:t>
    </dgm:pt>
    <dgm:pt modelId="{396CBED1-08A7-45EE-B14E-394CFA7D0A00}" type="parTrans" cxnId="{0E5D9C60-F2B5-4CE9-A282-27FA3F624FF5}">
      <dgm:prSet/>
      <dgm:spPr/>
      <dgm:t>
        <a:bodyPr/>
        <a:lstStyle/>
        <a:p>
          <a:endParaRPr lang="ru-RU"/>
        </a:p>
      </dgm:t>
    </dgm:pt>
    <dgm:pt modelId="{C0679EDF-B789-4D40-AD1C-AF25FF0BBDD9}" type="sibTrans" cxnId="{0E5D9C60-F2B5-4CE9-A282-27FA3F624FF5}">
      <dgm:prSet/>
      <dgm:spPr/>
      <dgm:t>
        <a:bodyPr/>
        <a:lstStyle/>
        <a:p>
          <a:endParaRPr lang="ru-RU"/>
        </a:p>
      </dgm:t>
    </dgm:pt>
    <dgm:pt modelId="{5AE0FF30-310B-48D8-BF36-8A30B9512ACE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Ошибки обработки данных </a:t>
          </a:r>
          <a:endParaRPr lang="en-US" b="1" i="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Handling Errors)</a:t>
          </a:r>
          <a:endParaRPr lang="ru-RU" dirty="0">
            <a:solidFill>
              <a:schemeClr val="tx1"/>
            </a:solidFill>
          </a:endParaRPr>
        </a:p>
      </dgm:t>
    </dgm:pt>
    <dgm:pt modelId="{F6E4A575-B043-46D5-947A-A4B2DF568080}" type="parTrans" cxnId="{EA530907-AE0D-40DB-80AD-F353CD82B884}">
      <dgm:prSet/>
      <dgm:spPr/>
      <dgm:t>
        <a:bodyPr/>
        <a:lstStyle/>
        <a:p>
          <a:endParaRPr lang="ru-RU"/>
        </a:p>
      </dgm:t>
    </dgm:pt>
    <dgm:pt modelId="{46092E3D-772B-4B12-B320-BEE2392E09F5}" type="sibTrans" cxnId="{EA530907-AE0D-40DB-80AD-F353CD82B884}">
      <dgm:prSet/>
      <dgm:spPr/>
      <dgm:t>
        <a:bodyPr/>
        <a:lstStyle/>
        <a:p>
          <a:endParaRPr lang="ru-RU"/>
        </a:p>
      </dgm:t>
    </dgm:pt>
    <dgm:pt modelId="{CBF4991B-9389-44E3-8655-6F6EA9A029FD}" type="pres">
      <dgm:prSet presAssocID="{4759AE98-A043-4DB6-9E80-9FC2E18EC60E}" presName="diagram" presStyleCnt="0">
        <dgm:presLayoutVars>
          <dgm:dir/>
          <dgm:resizeHandles val="exact"/>
        </dgm:presLayoutVars>
      </dgm:prSet>
      <dgm:spPr/>
    </dgm:pt>
    <dgm:pt modelId="{64010CF2-D71B-4EFC-8DE4-44B7B19B4B8B}" type="pres">
      <dgm:prSet presAssocID="{859FBBF0-3D54-4AAB-B9D2-E0188BABC2BF}" presName="node" presStyleLbl="node1" presStyleIdx="0" presStyleCnt="4">
        <dgm:presLayoutVars>
          <dgm:bulletEnabled val="1"/>
        </dgm:presLayoutVars>
      </dgm:prSet>
      <dgm:spPr/>
    </dgm:pt>
    <dgm:pt modelId="{6614CD2C-DCD9-4B6E-95E2-745E375BC48F}" type="pres">
      <dgm:prSet presAssocID="{8D81ACA7-B723-49A1-9AFC-4D99A7273DDC}" presName="sibTrans" presStyleCnt="0"/>
      <dgm:spPr/>
    </dgm:pt>
    <dgm:pt modelId="{E1F2222F-A247-4B23-94EB-618064590308}" type="pres">
      <dgm:prSet presAssocID="{C2AA43C4-977B-4962-B4BF-06A67AA304A8}" presName="node" presStyleLbl="node1" presStyleIdx="1" presStyleCnt="4">
        <dgm:presLayoutVars>
          <dgm:bulletEnabled val="1"/>
        </dgm:presLayoutVars>
      </dgm:prSet>
      <dgm:spPr/>
    </dgm:pt>
    <dgm:pt modelId="{2DE8B75C-7279-422D-B13D-79B0219C7E13}" type="pres">
      <dgm:prSet presAssocID="{826E1368-2B3B-4BF7-85B2-DF589CF385FD}" presName="sibTrans" presStyleCnt="0"/>
      <dgm:spPr/>
    </dgm:pt>
    <dgm:pt modelId="{6F3D5D64-1B60-4127-A25F-17D2272F577E}" type="pres">
      <dgm:prSet presAssocID="{82EF24FE-01FD-43C1-8C59-60BE65AA5C39}" presName="node" presStyleLbl="node1" presStyleIdx="2" presStyleCnt="4">
        <dgm:presLayoutVars>
          <dgm:bulletEnabled val="1"/>
        </dgm:presLayoutVars>
      </dgm:prSet>
      <dgm:spPr/>
    </dgm:pt>
    <dgm:pt modelId="{E9BFF2D0-76B0-4841-9023-E78E71038DC3}" type="pres">
      <dgm:prSet presAssocID="{C0679EDF-B789-4D40-AD1C-AF25FF0BBDD9}" presName="sibTrans" presStyleCnt="0"/>
      <dgm:spPr/>
    </dgm:pt>
    <dgm:pt modelId="{179D5B87-B5F2-416E-B77A-C8D247CAFEF4}" type="pres">
      <dgm:prSet presAssocID="{5AE0FF30-310B-48D8-BF36-8A30B9512ACE}" presName="node" presStyleLbl="node1" presStyleIdx="3" presStyleCnt="4">
        <dgm:presLayoutVars>
          <dgm:bulletEnabled val="1"/>
        </dgm:presLayoutVars>
      </dgm:prSet>
      <dgm:spPr/>
    </dgm:pt>
  </dgm:ptLst>
  <dgm:cxnLst>
    <dgm:cxn modelId="{9815AC05-1BDB-4589-A08A-9398C37AA3DD}" type="presOf" srcId="{5AE0FF30-310B-48D8-BF36-8A30B9512ACE}" destId="{179D5B87-B5F2-416E-B77A-C8D247CAFEF4}" srcOrd="0" destOrd="0" presId="urn:microsoft.com/office/officeart/2005/8/layout/default"/>
    <dgm:cxn modelId="{EA530907-AE0D-40DB-80AD-F353CD82B884}" srcId="{4759AE98-A043-4DB6-9E80-9FC2E18EC60E}" destId="{5AE0FF30-310B-48D8-BF36-8A30B9512ACE}" srcOrd="3" destOrd="0" parTransId="{F6E4A575-B043-46D5-947A-A4B2DF568080}" sibTransId="{46092E3D-772B-4B12-B320-BEE2392E09F5}"/>
    <dgm:cxn modelId="{0E5D9C60-F2B5-4CE9-A282-27FA3F624FF5}" srcId="{4759AE98-A043-4DB6-9E80-9FC2E18EC60E}" destId="{82EF24FE-01FD-43C1-8C59-60BE65AA5C39}" srcOrd="2" destOrd="0" parTransId="{396CBED1-08A7-45EE-B14E-394CFA7D0A00}" sibTransId="{C0679EDF-B789-4D40-AD1C-AF25FF0BBDD9}"/>
    <dgm:cxn modelId="{B28C9955-1DEE-4854-9D0B-311B71B7D357}" type="presOf" srcId="{4759AE98-A043-4DB6-9E80-9FC2E18EC60E}" destId="{CBF4991B-9389-44E3-8655-6F6EA9A029FD}" srcOrd="0" destOrd="0" presId="urn:microsoft.com/office/officeart/2005/8/layout/default"/>
    <dgm:cxn modelId="{5DD115C0-C171-4A42-96BE-E83F7AC103E4}" type="presOf" srcId="{82EF24FE-01FD-43C1-8C59-60BE65AA5C39}" destId="{6F3D5D64-1B60-4127-A25F-17D2272F577E}" srcOrd="0" destOrd="0" presId="urn:microsoft.com/office/officeart/2005/8/layout/default"/>
    <dgm:cxn modelId="{6B334BC7-EA45-4B6F-802C-2BE908B7AC4A}" srcId="{4759AE98-A043-4DB6-9E80-9FC2E18EC60E}" destId="{859FBBF0-3D54-4AAB-B9D2-E0188BABC2BF}" srcOrd="0" destOrd="0" parTransId="{C8D25919-863F-4428-976D-F2A5339A2E91}" sibTransId="{8D81ACA7-B723-49A1-9AFC-4D99A7273DDC}"/>
    <dgm:cxn modelId="{11B5F7E4-C83C-456C-8541-ED7CBAA62278}" srcId="{4759AE98-A043-4DB6-9E80-9FC2E18EC60E}" destId="{C2AA43C4-977B-4962-B4BF-06A67AA304A8}" srcOrd="1" destOrd="0" parTransId="{493B597B-5317-49BA-8977-BBFFCA89995B}" sibTransId="{826E1368-2B3B-4BF7-85B2-DF589CF385FD}"/>
    <dgm:cxn modelId="{CEEFB8E5-4D66-48A0-B10D-63D1333868AB}" type="presOf" srcId="{C2AA43C4-977B-4962-B4BF-06A67AA304A8}" destId="{E1F2222F-A247-4B23-94EB-618064590308}" srcOrd="0" destOrd="0" presId="urn:microsoft.com/office/officeart/2005/8/layout/default"/>
    <dgm:cxn modelId="{1E6DB8F7-D7AC-4A2A-A741-C3D27A1FDEAB}" type="presOf" srcId="{859FBBF0-3D54-4AAB-B9D2-E0188BABC2BF}" destId="{64010CF2-D71B-4EFC-8DE4-44B7B19B4B8B}" srcOrd="0" destOrd="0" presId="urn:microsoft.com/office/officeart/2005/8/layout/default"/>
    <dgm:cxn modelId="{61FED093-6632-4D4C-BD83-F726DCFEDB22}" type="presParOf" srcId="{CBF4991B-9389-44E3-8655-6F6EA9A029FD}" destId="{64010CF2-D71B-4EFC-8DE4-44B7B19B4B8B}" srcOrd="0" destOrd="0" presId="urn:microsoft.com/office/officeart/2005/8/layout/default"/>
    <dgm:cxn modelId="{C59349CE-37F1-4FC3-BB80-74F4DEF3B2CB}" type="presParOf" srcId="{CBF4991B-9389-44E3-8655-6F6EA9A029FD}" destId="{6614CD2C-DCD9-4B6E-95E2-745E375BC48F}" srcOrd="1" destOrd="0" presId="urn:microsoft.com/office/officeart/2005/8/layout/default"/>
    <dgm:cxn modelId="{4DC8A7A5-FC69-4EC1-B1C3-A1BDB9C0ED8A}" type="presParOf" srcId="{CBF4991B-9389-44E3-8655-6F6EA9A029FD}" destId="{E1F2222F-A247-4B23-94EB-618064590308}" srcOrd="2" destOrd="0" presId="urn:microsoft.com/office/officeart/2005/8/layout/default"/>
    <dgm:cxn modelId="{BAD4A930-C40F-48D3-A9CD-22D88CF38054}" type="presParOf" srcId="{CBF4991B-9389-44E3-8655-6F6EA9A029FD}" destId="{2DE8B75C-7279-422D-B13D-79B0219C7E13}" srcOrd="3" destOrd="0" presId="urn:microsoft.com/office/officeart/2005/8/layout/default"/>
    <dgm:cxn modelId="{86985ABF-CF84-45F6-9808-79E08F1C4C57}" type="presParOf" srcId="{CBF4991B-9389-44E3-8655-6F6EA9A029FD}" destId="{6F3D5D64-1B60-4127-A25F-17D2272F577E}" srcOrd="4" destOrd="0" presId="urn:microsoft.com/office/officeart/2005/8/layout/default"/>
    <dgm:cxn modelId="{60071435-8827-4B82-B610-2A03E5893B69}" type="presParOf" srcId="{CBF4991B-9389-44E3-8655-6F6EA9A029FD}" destId="{E9BFF2D0-76B0-4841-9023-E78E71038DC3}" srcOrd="5" destOrd="0" presId="urn:microsoft.com/office/officeart/2005/8/layout/default"/>
    <dgm:cxn modelId="{BA200E00-0F10-45CF-AEAC-AF4F901C6C6B}" type="presParOf" srcId="{CBF4991B-9389-44E3-8655-6F6EA9A029FD}" destId="{179D5B87-B5F2-416E-B77A-C8D247CAFE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9AE98-A043-4DB6-9E80-9FC2E18EC60E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FBBF0-3D54-4AAB-B9D2-E0188BABC2BF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Локальные (Local)</a:t>
          </a:r>
          <a:endParaRPr lang="ru-RU" dirty="0">
            <a:solidFill>
              <a:schemeClr val="tx1"/>
            </a:solidFill>
          </a:endParaRPr>
        </a:p>
      </dgm:t>
    </dgm:pt>
    <dgm:pt modelId="{C8D25919-863F-4428-976D-F2A5339A2E91}" type="parTrans" cxnId="{6B334BC7-EA45-4B6F-802C-2BE908B7AC4A}">
      <dgm:prSet/>
      <dgm:spPr/>
      <dgm:t>
        <a:bodyPr/>
        <a:lstStyle/>
        <a:p>
          <a:endParaRPr lang="ru-RU"/>
        </a:p>
      </dgm:t>
    </dgm:pt>
    <dgm:pt modelId="{8D81ACA7-B723-49A1-9AFC-4D99A7273DDC}" type="sibTrans" cxnId="{6B334BC7-EA45-4B6F-802C-2BE908B7AC4A}">
      <dgm:prSet/>
      <dgm:spPr/>
      <dgm:t>
        <a:bodyPr/>
        <a:lstStyle/>
        <a:p>
          <a:endParaRPr lang="ru-RU"/>
        </a:p>
      </dgm:t>
    </dgm:pt>
    <dgm:pt modelId="{C2AA43C4-977B-4962-B4BF-06A67AA304A8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Удаленные (Remote)</a:t>
          </a:r>
          <a:endParaRPr lang="ru-RU" dirty="0">
            <a:solidFill>
              <a:schemeClr val="tx1"/>
            </a:solidFill>
          </a:endParaRPr>
        </a:p>
      </dgm:t>
    </dgm:pt>
    <dgm:pt modelId="{493B597B-5317-49BA-8977-BBFFCA89995B}" type="parTrans" cxnId="{11B5F7E4-C83C-456C-8541-ED7CBAA62278}">
      <dgm:prSet/>
      <dgm:spPr/>
      <dgm:t>
        <a:bodyPr/>
        <a:lstStyle/>
        <a:p>
          <a:endParaRPr lang="ru-RU"/>
        </a:p>
      </dgm:t>
    </dgm:pt>
    <dgm:pt modelId="{826E1368-2B3B-4BF7-85B2-DF589CF385FD}" type="sibTrans" cxnId="{11B5F7E4-C83C-456C-8541-ED7CBAA62278}">
      <dgm:prSet/>
      <dgm:spPr/>
      <dgm:t>
        <a:bodyPr/>
        <a:lstStyle/>
        <a:p>
          <a:endParaRPr lang="ru-RU"/>
        </a:p>
      </dgm:t>
    </dgm:pt>
    <dgm:pt modelId="{82EF24FE-01FD-43C1-8C59-60BE65AA5C39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Смешанные (</a:t>
          </a: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Mixed</a:t>
          </a: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dirty="0">
            <a:solidFill>
              <a:schemeClr val="tx1"/>
            </a:solidFill>
          </a:endParaRPr>
        </a:p>
      </dgm:t>
    </dgm:pt>
    <dgm:pt modelId="{396CBED1-08A7-45EE-B14E-394CFA7D0A00}" type="parTrans" cxnId="{0E5D9C60-F2B5-4CE9-A282-27FA3F624FF5}">
      <dgm:prSet/>
      <dgm:spPr/>
      <dgm:t>
        <a:bodyPr/>
        <a:lstStyle/>
        <a:p>
          <a:endParaRPr lang="ru-RU"/>
        </a:p>
      </dgm:t>
    </dgm:pt>
    <dgm:pt modelId="{C0679EDF-B789-4D40-AD1C-AF25FF0BBDD9}" type="sibTrans" cxnId="{0E5D9C60-F2B5-4CE9-A282-27FA3F624FF5}">
      <dgm:prSet/>
      <dgm:spPr/>
      <dgm:t>
        <a:bodyPr/>
        <a:lstStyle/>
        <a:p>
          <a:endParaRPr lang="ru-RU"/>
        </a:p>
      </dgm:t>
    </dgm:pt>
    <dgm:pt modelId="{CBF4991B-9389-44E3-8655-6F6EA9A029FD}" type="pres">
      <dgm:prSet presAssocID="{4759AE98-A043-4DB6-9E80-9FC2E18EC60E}" presName="diagram" presStyleCnt="0">
        <dgm:presLayoutVars>
          <dgm:dir/>
          <dgm:resizeHandles val="exact"/>
        </dgm:presLayoutVars>
      </dgm:prSet>
      <dgm:spPr/>
    </dgm:pt>
    <dgm:pt modelId="{64010CF2-D71B-4EFC-8DE4-44B7B19B4B8B}" type="pres">
      <dgm:prSet presAssocID="{859FBBF0-3D54-4AAB-B9D2-E0188BABC2BF}" presName="node" presStyleLbl="node1" presStyleIdx="0" presStyleCnt="3">
        <dgm:presLayoutVars>
          <dgm:bulletEnabled val="1"/>
        </dgm:presLayoutVars>
      </dgm:prSet>
      <dgm:spPr/>
    </dgm:pt>
    <dgm:pt modelId="{6614CD2C-DCD9-4B6E-95E2-745E375BC48F}" type="pres">
      <dgm:prSet presAssocID="{8D81ACA7-B723-49A1-9AFC-4D99A7273DDC}" presName="sibTrans" presStyleCnt="0"/>
      <dgm:spPr/>
    </dgm:pt>
    <dgm:pt modelId="{E1F2222F-A247-4B23-94EB-618064590308}" type="pres">
      <dgm:prSet presAssocID="{C2AA43C4-977B-4962-B4BF-06A67AA304A8}" presName="node" presStyleLbl="node1" presStyleIdx="1" presStyleCnt="3">
        <dgm:presLayoutVars>
          <dgm:bulletEnabled val="1"/>
        </dgm:presLayoutVars>
      </dgm:prSet>
      <dgm:spPr/>
    </dgm:pt>
    <dgm:pt modelId="{2DE8B75C-7279-422D-B13D-79B0219C7E13}" type="pres">
      <dgm:prSet presAssocID="{826E1368-2B3B-4BF7-85B2-DF589CF385FD}" presName="sibTrans" presStyleCnt="0"/>
      <dgm:spPr/>
    </dgm:pt>
    <dgm:pt modelId="{6F3D5D64-1B60-4127-A25F-17D2272F577E}" type="pres">
      <dgm:prSet presAssocID="{82EF24FE-01FD-43C1-8C59-60BE65AA5C39}" presName="node" presStyleLbl="node1" presStyleIdx="2" presStyleCnt="3">
        <dgm:presLayoutVars>
          <dgm:bulletEnabled val="1"/>
        </dgm:presLayoutVars>
      </dgm:prSet>
      <dgm:spPr/>
    </dgm:pt>
  </dgm:ptLst>
  <dgm:cxnLst>
    <dgm:cxn modelId="{0E5D9C60-F2B5-4CE9-A282-27FA3F624FF5}" srcId="{4759AE98-A043-4DB6-9E80-9FC2E18EC60E}" destId="{82EF24FE-01FD-43C1-8C59-60BE65AA5C39}" srcOrd="2" destOrd="0" parTransId="{396CBED1-08A7-45EE-B14E-394CFA7D0A00}" sibTransId="{C0679EDF-B789-4D40-AD1C-AF25FF0BBDD9}"/>
    <dgm:cxn modelId="{B28C9955-1DEE-4854-9D0B-311B71B7D357}" type="presOf" srcId="{4759AE98-A043-4DB6-9E80-9FC2E18EC60E}" destId="{CBF4991B-9389-44E3-8655-6F6EA9A029FD}" srcOrd="0" destOrd="0" presId="urn:microsoft.com/office/officeart/2005/8/layout/default"/>
    <dgm:cxn modelId="{5DD115C0-C171-4A42-96BE-E83F7AC103E4}" type="presOf" srcId="{82EF24FE-01FD-43C1-8C59-60BE65AA5C39}" destId="{6F3D5D64-1B60-4127-A25F-17D2272F577E}" srcOrd="0" destOrd="0" presId="urn:microsoft.com/office/officeart/2005/8/layout/default"/>
    <dgm:cxn modelId="{6B334BC7-EA45-4B6F-802C-2BE908B7AC4A}" srcId="{4759AE98-A043-4DB6-9E80-9FC2E18EC60E}" destId="{859FBBF0-3D54-4AAB-B9D2-E0188BABC2BF}" srcOrd="0" destOrd="0" parTransId="{C8D25919-863F-4428-976D-F2A5339A2E91}" sibTransId="{8D81ACA7-B723-49A1-9AFC-4D99A7273DDC}"/>
    <dgm:cxn modelId="{11B5F7E4-C83C-456C-8541-ED7CBAA62278}" srcId="{4759AE98-A043-4DB6-9E80-9FC2E18EC60E}" destId="{C2AA43C4-977B-4962-B4BF-06A67AA304A8}" srcOrd="1" destOrd="0" parTransId="{493B597B-5317-49BA-8977-BBFFCA89995B}" sibTransId="{826E1368-2B3B-4BF7-85B2-DF589CF385FD}"/>
    <dgm:cxn modelId="{CEEFB8E5-4D66-48A0-B10D-63D1333868AB}" type="presOf" srcId="{C2AA43C4-977B-4962-B4BF-06A67AA304A8}" destId="{E1F2222F-A247-4B23-94EB-618064590308}" srcOrd="0" destOrd="0" presId="urn:microsoft.com/office/officeart/2005/8/layout/default"/>
    <dgm:cxn modelId="{1E6DB8F7-D7AC-4A2A-A741-C3D27A1FDEAB}" type="presOf" srcId="{859FBBF0-3D54-4AAB-B9D2-E0188BABC2BF}" destId="{64010CF2-D71B-4EFC-8DE4-44B7B19B4B8B}" srcOrd="0" destOrd="0" presId="urn:microsoft.com/office/officeart/2005/8/layout/default"/>
    <dgm:cxn modelId="{61FED093-6632-4D4C-BD83-F726DCFEDB22}" type="presParOf" srcId="{CBF4991B-9389-44E3-8655-6F6EA9A029FD}" destId="{64010CF2-D71B-4EFC-8DE4-44B7B19B4B8B}" srcOrd="0" destOrd="0" presId="urn:microsoft.com/office/officeart/2005/8/layout/default"/>
    <dgm:cxn modelId="{C59349CE-37F1-4FC3-BB80-74F4DEF3B2CB}" type="presParOf" srcId="{CBF4991B-9389-44E3-8655-6F6EA9A029FD}" destId="{6614CD2C-DCD9-4B6E-95E2-745E375BC48F}" srcOrd="1" destOrd="0" presId="urn:microsoft.com/office/officeart/2005/8/layout/default"/>
    <dgm:cxn modelId="{4DC8A7A5-FC69-4EC1-B1C3-A1BDB9C0ED8A}" type="presParOf" srcId="{CBF4991B-9389-44E3-8655-6F6EA9A029FD}" destId="{E1F2222F-A247-4B23-94EB-618064590308}" srcOrd="2" destOrd="0" presId="urn:microsoft.com/office/officeart/2005/8/layout/default"/>
    <dgm:cxn modelId="{BAD4A930-C40F-48D3-A9CD-22D88CF38054}" type="presParOf" srcId="{CBF4991B-9389-44E3-8655-6F6EA9A029FD}" destId="{2DE8B75C-7279-422D-B13D-79B0219C7E13}" srcOrd="3" destOrd="0" presId="urn:microsoft.com/office/officeart/2005/8/layout/default"/>
    <dgm:cxn modelId="{86985ABF-CF84-45F6-9808-79E08F1C4C57}" type="presParOf" srcId="{CBF4991B-9389-44E3-8655-6F6EA9A029FD}" destId="{6F3D5D64-1B60-4127-A25F-17D2272F57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59AE98-A043-4DB6-9E80-9FC2E18EC60E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FBBF0-3D54-4AAB-B9D2-E0188BABC2BF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Логические (</a:t>
          </a: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Logical</a:t>
          </a: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Vulnerabilities</a:t>
          </a: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dirty="0">
            <a:solidFill>
              <a:schemeClr val="tx1"/>
            </a:solidFill>
          </a:endParaRPr>
        </a:p>
      </dgm:t>
    </dgm:pt>
    <dgm:pt modelId="{C8D25919-863F-4428-976D-F2A5339A2E91}" type="parTrans" cxnId="{6B334BC7-EA45-4B6F-802C-2BE908B7AC4A}">
      <dgm:prSet/>
      <dgm:spPr/>
      <dgm:t>
        <a:bodyPr/>
        <a:lstStyle/>
        <a:p>
          <a:endParaRPr lang="ru-RU"/>
        </a:p>
      </dgm:t>
    </dgm:pt>
    <dgm:pt modelId="{8D81ACA7-B723-49A1-9AFC-4D99A7273DDC}" type="sibTrans" cxnId="{6B334BC7-EA45-4B6F-802C-2BE908B7AC4A}">
      <dgm:prSet/>
      <dgm:spPr/>
      <dgm:t>
        <a:bodyPr/>
        <a:lstStyle/>
        <a:p>
          <a:endParaRPr lang="ru-RU"/>
        </a:p>
      </dgm:t>
    </dgm:pt>
    <dgm:pt modelId="{C2AA43C4-977B-4962-B4BF-06A67AA304A8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Архитектурные (</a:t>
          </a: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Architectural</a:t>
          </a: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dirty="0">
            <a:solidFill>
              <a:schemeClr val="tx1"/>
            </a:solidFill>
          </a:endParaRPr>
        </a:p>
      </dgm:t>
    </dgm:pt>
    <dgm:pt modelId="{493B597B-5317-49BA-8977-BBFFCA89995B}" type="parTrans" cxnId="{11B5F7E4-C83C-456C-8541-ED7CBAA62278}">
      <dgm:prSet/>
      <dgm:spPr/>
      <dgm:t>
        <a:bodyPr/>
        <a:lstStyle/>
        <a:p>
          <a:endParaRPr lang="ru-RU"/>
        </a:p>
      </dgm:t>
    </dgm:pt>
    <dgm:pt modelId="{826E1368-2B3B-4BF7-85B2-DF589CF385FD}" type="sibTrans" cxnId="{11B5F7E4-C83C-456C-8541-ED7CBAA62278}">
      <dgm:prSet/>
      <dgm:spPr/>
      <dgm:t>
        <a:bodyPr/>
        <a:lstStyle/>
        <a:p>
          <a:endParaRPr lang="ru-RU"/>
        </a:p>
      </dgm:t>
    </dgm:pt>
    <dgm:pt modelId="{82EF24FE-01FD-43C1-8C59-60BE65AA5C39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Человеческого фактора (Human </a:t>
          </a: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Factor</a:t>
          </a: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dirty="0">
            <a:solidFill>
              <a:schemeClr val="tx1"/>
            </a:solidFill>
          </a:endParaRPr>
        </a:p>
      </dgm:t>
    </dgm:pt>
    <dgm:pt modelId="{396CBED1-08A7-45EE-B14E-394CFA7D0A00}" type="parTrans" cxnId="{0E5D9C60-F2B5-4CE9-A282-27FA3F624FF5}">
      <dgm:prSet/>
      <dgm:spPr/>
      <dgm:t>
        <a:bodyPr/>
        <a:lstStyle/>
        <a:p>
          <a:endParaRPr lang="ru-RU"/>
        </a:p>
      </dgm:t>
    </dgm:pt>
    <dgm:pt modelId="{C0679EDF-B789-4D40-AD1C-AF25FF0BBDD9}" type="sibTrans" cxnId="{0E5D9C60-F2B5-4CE9-A282-27FA3F624FF5}">
      <dgm:prSet/>
      <dgm:spPr/>
      <dgm:t>
        <a:bodyPr/>
        <a:lstStyle/>
        <a:p>
          <a:endParaRPr lang="ru-RU"/>
        </a:p>
      </dgm:t>
    </dgm:pt>
    <dgm:pt modelId="{CBF4991B-9389-44E3-8655-6F6EA9A029FD}" type="pres">
      <dgm:prSet presAssocID="{4759AE98-A043-4DB6-9E80-9FC2E18EC60E}" presName="diagram" presStyleCnt="0">
        <dgm:presLayoutVars>
          <dgm:dir/>
          <dgm:resizeHandles val="exact"/>
        </dgm:presLayoutVars>
      </dgm:prSet>
      <dgm:spPr/>
    </dgm:pt>
    <dgm:pt modelId="{64010CF2-D71B-4EFC-8DE4-44B7B19B4B8B}" type="pres">
      <dgm:prSet presAssocID="{859FBBF0-3D54-4AAB-B9D2-E0188BABC2BF}" presName="node" presStyleLbl="node1" presStyleIdx="0" presStyleCnt="3">
        <dgm:presLayoutVars>
          <dgm:bulletEnabled val="1"/>
        </dgm:presLayoutVars>
      </dgm:prSet>
      <dgm:spPr/>
    </dgm:pt>
    <dgm:pt modelId="{6614CD2C-DCD9-4B6E-95E2-745E375BC48F}" type="pres">
      <dgm:prSet presAssocID="{8D81ACA7-B723-49A1-9AFC-4D99A7273DDC}" presName="sibTrans" presStyleCnt="0"/>
      <dgm:spPr/>
    </dgm:pt>
    <dgm:pt modelId="{E1F2222F-A247-4B23-94EB-618064590308}" type="pres">
      <dgm:prSet presAssocID="{C2AA43C4-977B-4962-B4BF-06A67AA304A8}" presName="node" presStyleLbl="node1" presStyleIdx="1" presStyleCnt="3">
        <dgm:presLayoutVars>
          <dgm:bulletEnabled val="1"/>
        </dgm:presLayoutVars>
      </dgm:prSet>
      <dgm:spPr/>
    </dgm:pt>
    <dgm:pt modelId="{2DE8B75C-7279-422D-B13D-79B0219C7E13}" type="pres">
      <dgm:prSet presAssocID="{826E1368-2B3B-4BF7-85B2-DF589CF385FD}" presName="sibTrans" presStyleCnt="0"/>
      <dgm:spPr/>
    </dgm:pt>
    <dgm:pt modelId="{6F3D5D64-1B60-4127-A25F-17D2272F577E}" type="pres">
      <dgm:prSet presAssocID="{82EF24FE-01FD-43C1-8C59-60BE65AA5C39}" presName="node" presStyleLbl="node1" presStyleIdx="2" presStyleCnt="3">
        <dgm:presLayoutVars>
          <dgm:bulletEnabled val="1"/>
        </dgm:presLayoutVars>
      </dgm:prSet>
      <dgm:spPr/>
    </dgm:pt>
  </dgm:ptLst>
  <dgm:cxnLst>
    <dgm:cxn modelId="{0E5D9C60-F2B5-4CE9-A282-27FA3F624FF5}" srcId="{4759AE98-A043-4DB6-9E80-9FC2E18EC60E}" destId="{82EF24FE-01FD-43C1-8C59-60BE65AA5C39}" srcOrd="2" destOrd="0" parTransId="{396CBED1-08A7-45EE-B14E-394CFA7D0A00}" sibTransId="{C0679EDF-B789-4D40-AD1C-AF25FF0BBDD9}"/>
    <dgm:cxn modelId="{B28C9955-1DEE-4854-9D0B-311B71B7D357}" type="presOf" srcId="{4759AE98-A043-4DB6-9E80-9FC2E18EC60E}" destId="{CBF4991B-9389-44E3-8655-6F6EA9A029FD}" srcOrd="0" destOrd="0" presId="urn:microsoft.com/office/officeart/2005/8/layout/default"/>
    <dgm:cxn modelId="{5DD115C0-C171-4A42-96BE-E83F7AC103E4}" type="presOf" srcId="{82EF24FE-01FD-43C1-8C59-60BE65AA5C39}" destId="{6F3D5D64-1B60-4127-A25F-17D2272F577E}" srcOrd="0" destOrd="0" presId="urn:microsoft.com/office/officeart/2005/8/layout/default"/>
    <dgm:cxn modelId="{6B334BC7-EA45-4B6F-802C-2BE908B7AC4A}" srcId="{4759AE98-A043-4DB6-9E80-9FC2E18EC60E}" destId="{859FBBF0-3D54-4AAB-B9D2-E0188BABC2BF}" srcOrd="0" destOrd="0" parTransId="{C8D25919-863F-4428-976D-F2A5339A2E91}" sibTransId="{8D81ACA7-B723-49A1-9AFC-4D99A7273DDC}"/>
    <dgm:cxn modelId="{11B5F7E4-C83C-456C-8541-ED7CBAA62278}" srcId="{4759AE98-A043-4DB6-9E80-9FC2E18EC60E}" destId="{C2AA43C4-977B-4962-B4BF-06A67AA304A8}" srcOrd="1" destOrd="0" parTransId="{493B597B-5317-49BA-8977-BBFFCA89995B}" sibTransId="{826E1368-2B3B-4BF7-85B2-DF589CF385FD}"/>
    <dgm:cxn modelId="{CEEFB8E5-4D66-48A0-B10D-63D1333868AB}" type="presOf" srcId="{C2AA43C4-977B-4962-B4BF-06A67AA304A8}" destId="{E1F2222F-A247-4B23-94EB-618064590308}" srcOrd="0" destOrd="0" presId="urn:microsoft.com/office/officeart/2005/8/layout/default"/>
    <dgm:cxn modelId="{1E6DB8F7-D7AC-4A2A-A741-C3D27A1FDEAB}" type="presOf" srcId="{859FBBF0-3D54-4AAB-B9D2-E0188BABC2BF}" destId="{64010CF2-D71B-4EFC-8DE4-44B7B19B4B8B}" srcOrd="0" destOrd="0" presId="urn:microsoft.com/office/officeart/2005/8/layout/default"/>
    <dgm:cxn modelId="{61FED093-6632-4D4C-BD83-F726DCFEDB22}" type="presParOf" srcId="{CBF4991B-9389-44E3-8655-6F6EA9A029FD}" destId="{64010CF2-D71B-4EFC-8DE4-44B7B19B4B8B}" srcOrd="0" destOrd="0" presId="urn:microsoft.com/office/officeart/2005/8/layout/default"/>
    <dgm:cxn modelId="{C59349CE-37F1-4FC3-BB80-74F4DEF3B2CB}" type="presParOf" srcId="{CBF4991B-9389-44E3-8655-6F6EA9A029FD}" destId="{6614CD2C-DCD9-4B6E-95E2-745E375BC48F}" srcOrd="1" destOrd="0" presId="urn:microsoft.com/office/officeart/2005/8/layout/default"/>
    <dgm:cxn modelId="{4DC8A7A5-FC69-4EC1-B1C3-A1BDB9C0ED8A}" type="presParOf" srcId="{CBF4991B-9389-44E3-8655-6F6EA9A029FD}" destId="{E1F2222F-A247-4B23-94EB-618064590308}" srcOrd="2" destOrd="0" presId="urn:microsoft.com/office/officeart/2005/8/layout/default"/>
    <dgm:cxn modelId="{BAD4A930-C40F-48D3-A9CD-22D88CF38054}" type="presParOf" srcId="{CBF4991B-9389-44E3-8655-6F6EA9A029FD}" destId="{2DE8B75C-7279-422D-B13D-79B0219C7E13}" srcOrd="3" destOrd="0" presId="urn:microsoft.com/office/officeart/2005/8/layout/default"/>
    <dgm:cxn modelId="{86985ABF-CF84-45F6-9808-79E08F1C4C57}" type="presParOf" srcId="{CBF4991B-9389-44E3-8655-6F6EA9A029FD}" destId="{6F3D5D64-1B60-4127-A25F-17D2272F57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59AE98-A043-4DB6-9E80-9FC2E18EC60E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FBBF0-3D54-4AAB-B9D2-E0188BABC2BF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Zero-</a:t>
          </a: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day</a:t>
          </a:r>
          <a:endParaRPr lang="ru-RU" dirty="0">
            <a:solidFill>
              <a:schemeClr val="tx1"/>
            </a:solidFill>
          </a:endParaRPr>
        </a:p>
      </dgm:t>
    </dgm:pt>
    <dgm:pt modelId="{C8D25919-863F-4428-976D-F2A5339A2E91}" type="parTrans" cxnId="{6B334BC7-EA45-4B6F-802C-2BE908B7AC4A}">
      <dgm:prSet/>
      <dgm:spPr/>
      <dgm:t>
        <a:bodyPr/>
        <a:lstStyle/>
        <a:p>
          <a:endParaRPr lang="ru-RU"/>
        </a:p>
      </dgm:t>
    </dgm:pt>
    <dgm:pt modelId="{8D81ACA7-B723-49A1-9AFC-4D99A7273DDC}" type="sibTrans" cxnId="{6B334BC7-EA45-4B6F-802C-2BE908B7AC4A}">
      <dgm:prSet/>
      <dgm:spPr/>
      <dgm:t>
        <a:bodyPr/>
        <a:lstStyle/>
        <a:p>
          <a:endParaRPr lang="ru-RU"/>
        </a:p>
      </dgm:t>
    </dgm:pt>
    <dgm:pt modelId="{C2AA43C4-977B-4962-B4BF-06A67AA304A8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N-</a:t>
          </a: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day</a:t>
          </a:r>
          <a:endParaRPr lang="ru-RU" dirty="0">
            <a:solidFill>
              <a:schemeClr val="tx1"/>
            </a:solidFill>
          </a:endParaRPr>
        </a:p>
      </dgm:t>
    </dgm:pt>
    <dgm:pt modelId="{493B597B-5317-49BA-8977-BBFFCA89995B}" type="parTrans" cxnId="{11B5F7E4-C83C-456C-8541-ED7CBAA62278}">
      <dgm:prSet/>
      <dgm:spPr/>
      <dgm:t>
        <a:bodyPr/>
        <a:lstStyle/>
        <a:p>
          <a:endParaRPr lang="ru-RU"/>
        </a:p>
      </dgm:t>
    </dgm:pt>
    <dgm:pt modelId="{826E1368-2B3B-4BF7-85B2-DF589CF385FD}" type="sibTrans" cxnId="{11B5F7E4-C83C-456C-8541-ED7CBAA62278}">
      <dgm:prSet/>
      <dgm:spPr/>
      <dgm:t>
        <a:bodyPr/>
        <a:lstStyle/>
        <a:p>
          <a:endParaRPr lang="ru-RU"/>
        </a:p>
      </dgm:t>
    </dgm:pt>
    <dgm:pt modelId="{82EF24FE-01FD-43C1-8C59-60BE65AA5C39}">
      <dgm:prSet phldrT="[Текст]"/>
      <dgm:spPr/>
      <dgm:t>
        <a:bodyPr/>
        <a:lstStyle/>
        <a:p>
          <a:pPr>
            <a:buNone/>
          </a:pPr>
          <a:r>
            <a:rPr lang="ru-RU" b="1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Patched</a:t>
          </a:r>
          <a:endParaRPr lang="ru-RU" dirty="0">
            <a:solidFill>
              <a:schemeClr val="tx1"/>
            </a:solidFill>
          </a:endParaRPr>
        </a:p>
      </dgm:t>
    </dgm:pt>
    <dgm:pt modelId="{396CBED1-08A7-45EE-B14E-394CFA7D0A00}" type="parTrans" cxnId="{0E5D9C60-F2B5-4CE9-A282-27FA3F624FF5}">
      <dgm:prSet/>
      <dgm:spPr/>
      <dgm:t>
        <a:bodyPr/>
        <a:lstStyle/>
        <a:p>
          <a:endParaRPr lang="ru-RU"/>
        </a:p>
      </dgm:t>
    </dgm:pt>
    <dgm:pt modelId="{C0679EDF-B789-4D40-AD1C-AF25FF0BBDD9}" type="sibTrans" cxnId="{0E5D9C60-F2B5-4CE9-A282-27FA3F624FF5}">
      <dgm:prSet/>
      <dgm:spPr/>
      <dgm:t>
        <a:bodyPr/>
        <a:lstStyle/>
        <a:p>
          <a:endParaRPr lang="ru-RU"/>
        </a:p>
      </dgm:t>
    </dgm:pt>
    <dgm:pt modelId="{CBF4991B-9389-44E3-8655-6F6EA9A029FD}" type="pres">
      <dgm:prSet presAssocID="{4759AE98-A043-4DB6-9E80-9FC2E18EC60E}" presName="diagram" presStyleCnt="0">
        <dgm:presLayoutVars>
          <dgm:dir/>
          <dgm:resizeHandles val="exact"/>
        </dgm:presLayoutVars>
      </dgm:prSet>
      <dgm:spPr/>
    </dgm:pt>
    <dgm:pt modelId="{64010CF2-D71B-4EFC-8DE4-44B7B19B4B8B}" type="pres">
      <dgm:prSet presAssocID="{859FBBF0-3D54-4AAB-B9D2-E0188BABC2BF}" presName="node" presStyleLbl="node1" presStyleIdx="0" presStyleCnt="3">
        <dgm:presLayoutVars>
          <dgm:bulletEnabled val="1"/>
        </dgm:presLayoutVars>
      </dgm:prSet>
      <dgm:spPr/>
    </dgm:pt>
    <dgm:pt modelId="{6614CD2C-DCD9-4B6E-95E2-745E375BC48F}" type="pres">
      <dgm:prSet presAssocID="{8D81ACA7-B723-49A1-9AFC-4D99A7273DDC}" presName="sibTrans" presStyleCnt="0"/>
      <dgm:spPr/>
    </dgm:pt>
    <dgm:pt modelId="{E1F2222F-A247-4B23-94EB-618064590308}" type="pres">
      <dgm:prSet presAssocID="{C2AA43C4-977B-4962-B4BF-06A67AA304A8}" presName="node" presStyleLbl="node1" presStyleIdx="1" presStyleCnt="3">
        <dgm:presLayoutVars>
          <dgm:bulletEnabled val="1"/>
        </dgm:presLayoutVars>
      </dgm:prSet>
      <dgm:spPr/>
    </dgm:pt>
    <dgm:pt modelId="{2DE8B75C-7279-422D-B13D-79B0219C7E13}" type="pres">
      <dgm:prSet presAssocID="{826E1368-2B3B-4BF7-85B2-DF589CF385FD}" presName="sibTrans" presStyleCnt="0"/>
      <dgm:spPr/>
    </dgm:pt>
    <dgm:pt modelId="{6F3D5D64-1B60-4127-A25F-17D2272F577E}" type="pres">
      <dgm:prSet presAssocID="{82EF24FE-01FD-43C1-8C59-60BE65AA5C39}" presName="node" presStyleLbl="node1" presStyleIdx="2" presStyleCnt="3">
        <dgm:presLayoutVars>
          <dgm:bulletEnabled val="1"/>
        </dgm:presLayoutVars>
      </dgm:prSet>
      <dgm:spPr/>
    </dgm:pt>
  </dgm:ptLst>
  <dgm:cxnLst>
    <dgm:cxn modelId="{0E5D9C60-F2B5-4CE9-A282-27FA3F624FF5}" srcId="{4759AE98-A043-4DB6-9E80-9FC2E18EC60E}" destId="{82EF24FE-01FD-43C1-8C59-60BE65AA5C39}" srcOrd="2" destOrd="0" parTransId="{396CBED1-08A7-45EE-B14E-394CFA7D0A00}" sibTransId="{C0679EDF-B789-4D40-AD1C-AF25FF0BBDD9}"/>
    <dgm:cxn modelId="{B28C9955-1DEE-4854-9D0B-311B71B7D357}" type="presOf" srcId="{4759AE98-A043-4DB6-9E80-9FC2E18EC60E}" destId="{CBF4991B-9389-44E3-8655-6F6EA9A029FD}" srcOrd="0" destOrd="0" presId="urn:microsoft.com/office/officeart/2005/8/layout/default"/>
    <dgm:cxn modelId="{5DD115C0-C171-4A42-96BE-E83F7AC103E4}" type="presOf" srcId="{82EF24FE-01FD-43C1-8C59-60BE65AA5C39}" destId="{6F3D5D64-1B60-4127-A25F-17D2272F577E}" srcOrd="0" destOrd="0" presId="urn:microsoft.com/office/officeart/2005/8/layout/default"/>
    <dgm:cxn modelId="{6B334BC7-EA45-4B6F-802C-2BE908B7AC4A}" srcId="{4759AE98-A043-4DB6-9E80-9FC2E18EC60E}" destId="{859FBBF0-3D54-4AAB-B9D2-E0188BABC2BF}" srcOrd="0" destOrd="0" parTransId="{C8D25919-863F-4428-976D-F2A5339A2E91}" sibTransId="{8D81ACA7-B723-49A1-9AFC-4D99A7273DDC}"/>
    <dgm:cxn modelId="{11B5F7E4-C83C-456C-8541-ED7CBAA62278}" srcId="{4759AE98-A043-4DB6-9E80-9FC2E18EC60E}" destId="{C2AA43C4-977B-4962-B4BF-06A67AA304A8}" srcOrd="1" destOrd="0" parTransId="{493B597B-5317-49BA-8977-BBFFCA89995B}" sibTransId="{826E1368-2B3B-4BF7-85B2-DF589CF385FD}"/>
    <dgm:cxn modelId="{CEEFB8E5-4D66-48A0-B10D-63D1333868AB}" type="presOf" srcId="{C2AA43C4-977B-4962-B4BF-06A67AA304A8}" destId="{E1F2222F-A247-4B23-94EB-618064590308}" srcOrd="0" destOrd="0" presId="urn:microsoft.com/office/officeart/2005/8/layout/default"/>
    <dgm:cxn modelId="{1E6DB8F7-D7AC-4A2A-A741-C3D27A1FDEAB}" type="presOf" srcId="{859FBBF0-3D54-4AAB-B9D2-E0188BABC2BF}" destId="{64010CF2-D71B-4EFC-8DE4-44B7B19B4B8B}" srcOrd="0" destOrd="0" presId="urn:microsoft.com/office/officeart/2005/8/layout/default"/>
    <dgm:cxn modelId="{61FED093-6632-4D4C-BD83-F726DCFEDB22}" type="presParOf" srcId="{CBF4991B-9389-44E3-8655-6F6EA9A029FD}" destId="{64010CF2-D71B-4EFC-8DE4-44B7B19B4B8B}" srcOrd="0" destOrd="0" presId="urn:microsoft.com/office/officeart/2005/8/layout/default"/>
    <dgm:cxn modelId="{C59349CE-37F1-4FC3-BB80-74F4DEF3B2CB}" type="presParOf" srcId="{CBF4991B-9389-44E3-8655-6F6EA9A029FD}" destId="{6614CD2C-DCD9-4B6E-95E2-745E375BC48F}" srcOrd="1" destOrd="0" presId="urn:microsoft.com/office/officeart/2005/8/layout/default"/>
    <dgm:cxn modelId="{4DC8A7A5-FC69-4EC1-B1C3-A1BDB9C0ED8A}" type="presParOf" srcId="{CBF4991B-9389-44E3-8655-6F6EA9A029FD}" destId="{E1F2222F-A247-4B23-94EB-618064590308}" srcOrd="2" destOrd="0" presId="urn:microsoft.com/office/officeart/2005/8/layout/default"/>
    <dgm:cxn modelId="{BAD4A930-C40F-48D3-A9CD-22D88CF38054}" type="presParOf" srcId="{CBF4991B-9389-44E3-8655-6F6EA9A029FD}" destId="{2DE8B75C-7279-422D-B13D-79B0219C7E13}" srcOrd="3" destOrd="0" presId="urn:microsoft.com/office/officeart/2005/8/layout/default"/>
    <dgm:cxn modelId="{86985ABF-CF84-45F6-9808-79E08F1C4C57}" type="presParOf" srcId="{CBF4991B-9389-44E3-8655-6F6EA9A029FD}" destId="{6F3D5D64-1B60-4127-A25F-17D2272F577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59AE98-A043-4DB6-9E80-9FC2E18EC60E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FBBF0-3D54-4AAB-B9D2-E0188BABC2BF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Кода</a:t>
          </a:r>
          <a:endParaRPr lang="ru-RU" dirty="0">
            <a:solidFill>
              <a:schemeClr val="tx1"/>
            </a:solidFill>
          </a:endParaRPr>
        </a:p>
      </dgm:t>
    </dgm:pt>
    <dgm:pt modelId="{C8D25919-863F-4428-976D-F2A5339A2E91}" type="parTrans" cxnId="{6B334BC7-EA45-4B6F-802C-2BE908B7AC4A}">
      <dgm:prSet/>
      <dgm:spPr/>
      <dgm:t>
        <a:bodyPr/>
        <a:lstStyle/>
        <a:p>
          <a:endParaRPr lang="ru-RU"/>
        </a:p>
      </dgm:t>
    </dgm:pt>
    <dgm:pt modelId="{8D81ACA7-B723-49A1-9AFC-4D99A7273DDC}" type="sibTrans" cxnId="{6B334BC7-EA45-4B6F-802C-2BE908B7AC4A}">
      <dgm:prSet/>
      <dgm:spPr/>
      <dgm:t>
        <a:bodyPr/>
        <a:lstStyle/>
        <a:p>
          <a:endParaRPr lang="ru-RU"/>
        </a:p>
      </dgm:t>
    </dgm:pt>
    <dgm:pt modelId="{82EF24FE-01FD-43C1-8C59-60BE65AA5C39}">
      <dgm:prSet phldrT="[Текст]"/>
      <dgm:spPr/>
      <dgm:t>
        <a:bodyPr/>
        <a:lstStyle/>
        <a:p>
          <a:pPr>
            <a:buNone/>
          </a:pPr>
          <a:r>
            <a:rPr lang="ru-RU" b="1" i="0">
              <a:solidFill>
                <a:schemeClr val="tx1"/>
              </a:solidFill>
            </a:rPr>
            <a:t>Архитектуры</a:t>
          </a:r>
          <a:endParaRPr lang="ru-RU" dirty="0">
            <a:solidFill>
              <a:schemeClr val="tx1"/>
            </a:solidFill>
          </a:endParaRPr>
        </a:p>
      </dgm:t>
    </dgm:pt>
    <dgm:pt modelId="{396CBED1-08A7-45EE-B14E-394CFA7D0A00}" type="parTrans" cxnId="{0E5D9C60-F2B5-4CE9-A282-27FA3F624FF5}">
      <dgm:prSet/>
      <dgm:spPr/>
      <dgm:t>
        <a:bodyPr/>
        <a:lstStyle/>
        <a:p>
          <a:endParaRPr lang="ru-RU"/>
        </a:p>
      </dgm:t>
    </dgm:pt>
    <dgm:pt modelId="{C0679EDF-B789-4D40-AD1C-AF25FF0BBDD9}" type="sibTrans" cxnId="{0E5D9C60-F2B5-4CE9-A282-27FA3F624FF5}">
      <dgm:prSet/>
      <dgm:spPr/>
      <dgm:t>
        <a:bodyPr/>
        <a:lstStyle/>
        <a:p>
          <a:endParaRPr lang="ru-RU"/>
        </a:p>
      </dgm:t>
    </dgm:pt>
    <dgm:pt modelId="{5AE0FF30-310B-48D8-BF36-8A30B9512ACE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Организационная</a:t>
          </a:r>
          <a:endParaRPr lang="ru-RU" dirty="0">
            <a:solidFill>
              <a:schemeClr val="tx1"/>
            </a:solidFill>
          </a:endParaRPr>
        </a:p>
      </dgm:t>
    </dgm:pt>
    <dgm:pt modelId="{F6E4A575-B043-46D5-947A-A4B2DF568080}" type="parTrans" cxnId="{EA530907-AE0D-40DB-80AD-F353CD82B884}">
      <dgm:prSet/>
      <dgm:spPr/>
      <dgm:t>
        <a:bodyPr/>
        <a:lstStyle/>
        <a:p>
          <a:endParaRPr lang="ru-RU"/>
        </a:p>
      </dgm:t>
    </dgm:pt>
    <dgm:pt modelId="{46092E3D-772B-4B12-B320-BEE2392E09F5}" type="sibTrans" cxnId="{EA530907-AE0D-40DB-80AD-F353CD82B884}">
      <dgm:prSet/>
      <dgm:spPr/>
      <dgm:t>
        <a:bodyPr/>
        <a:lstStyle/>
        <a:p>
          <a:endParaRPr lang="ru-RU"/>
        </a:p>
      </dgm:t>
    </dgm:pt>
    <dgm:pt modelId="{9CE2FEB7-3B73-4940-982F-D3C1F5C96ED1}">
      <dgm:prSet phldrT="[Текст]"/>
      <dgm:spPr/>
      <dgm:t>
        <a:bodyPr/>
        <a:lstStyle/>
        <a:p>
          <a:pPr>
            <a:buNone/>
          </a:pPr>
          <a:r>
            <a:rPr lang="ru-RU" b="1" i="0" dirty="0">
              <a:solidFill>
                <a:schemeClr val="tx1"/>
              </a:solidFill>
            </a:rPr>
            <a:t>Конфигурации</a:t>
          </a:r>
          <a:endParaRPr lang="ru-RU" dirty="0">
            <a:solidFill>
              <a:schemeClr val="tx1"/>
            </a:solidFill>
          </a:endParaRPr>
        </a:p>
      </dgm:t>
    </dgm:pt>
    <dgm:pt modelId="{AB5120B9-657F-480C-8172-AAF2BBC479B6}" type="parTrans" cxnId="{52471580-3C43-4E60-8E88-7C3D85CE9922}">
      <dgm:prSet/>
      <dgm:spPr/>
      <dgm:t>
        <a:bodyPr/>
        <a:lstStyle/>
        <a:p>
          <a:endParaRPr lang="ru-RU"/>
        </a:p>
      </dgm:t>
    </dgm:pt>
    <dgm:pt modelId="{FC1F5D48-D523-46A0-A7F0-425AA6D9D524}" type="sibTrans" cxnId="{52471580-3C43-4E60-8E88-7C3D85CE9922}">
      <dgm:prSet/>
      <dgm:spPr/>
      <dgm:t>
        <a:bodyPr/>
        <a:lstStyle/>
        <a:p>
          <a:endParaRPr lang="ru-RU"/>
        </a:p>
      </dgm:t>
    </dgm:pt>
    <dgm:pt modelId="{166D388F-2C8F-49B8-B49B-5805632FB6C5}">
      <dgm:prSet phldrT="[Текст]"/>
      <dgm:spPr/>
      <dgm:t>
        <a:bodyPr/>
        <a:lstStyle/>
        <a:p>
          <a:pPr>
            <a:buNone/>
          </a:pPr>
          <a:r>
            <a:rPr lang="ru-RU" b="1" dirty="0">
              <a:solidFill>
                <a:schemeClr val="tx1"/>
              </a:solidFill>
            </a:rPr>
            <a:t>Многофакторная</a:t>
          </a:r>
        </a:p>
      </dgm:t>
    </dgm:pt>
    <dgm:pt modelId="{0C0AEA28-A678-4CF1-B19F-5336F6FA8945}" type="parTrans" cxnId="{9D629DA6-D70E-4555-8B06-B0E2BCE63FB1}">
      <dgm:prSet/>
      <dgm:spPr/>
      <dgm:t>
        <a:bodyPr/>
        <a:lstStyle/>
        <a:p>
          <a:endParaRPr lang="ru-RU"/>
        </a:p>
      </dgm:t>
    </dgm:pt>
    <dgm:pt modelId="{6511032D-2C10-4C7E-86C3-F8CE62AA7F4F}" type="sibTrans" cxnId="{9D629DA6-D70E-4555-8B06-B0E2BCE63FB1}">
      <dgm:prSet/>
      <dgm:spPr/>
      <dgm:t>
        <a:bodyPr/>
        <a:lstStyle/>
        <a:p>
          <a:endParaRPr lang="ru-RU"/>
        </a:p>
      </dgm:t>
    </dgm:pt>
    <dgm:pt modelId="{CBF4991B-9389-44E3-8655-6F6EA9A029FD}" type="pres">
      <dgm:prSet presAssocID="{4759AE98-A043-4DB6-9E80-9FC2E18EC60E}" presName="diagram" presStyleCnt="0">
        <dgm:presLayoutVars>
          <dgm:dir/>
          <dgm:resizeHandles val="exact"/>
        </dgm:presLayoutVars>
      </dgm:prSet>
      <dgm:spPr/>
    </dgm:pt>
    <dgm:pt modelId="{64010CF2-D71B-4EFC-8DE4-44B7B19B4B8B}" type="pres">
      <dgm:prSet presAssocID="{859FBBF0-3D54-4AAB-B9D2-E0188BABC2BF}" presName="node" presStyleLbl="node1" presStyleIdx="0" presStyleCnt="5">
        <dgm:presLayoutVars>
          <dgm:bulletEnabled val="1"/>
        </dgm:presLayoutVars>
      </dgm:prSet>
      <dgm:spPr/>
    </dgm:pt>
    <dgm:pt modelId="{6614CD2C-DCD9-4B6E-95E2-745E375BC48F}" type="pres">
      <dgm:prSet presAssocID="{8D81ACA7-B723-49A1-9AFC-4D99A7273DDC}" presName="sibTrans" presStyleCnt="0"/>
      <dgm:spPr/>
    </dgm:pt>
    <dgm:pt modelId="{3E3959E5-8A36-4E9C-BE5A-D812164CD690}" type="pres">
      <dgm:prSet presAssocID="{9CE2FEB7-3B73-4940-982F-D3C1F5C96ED1}" presName="node" presStyleLbl="node1" presStyleIdx="1" presStyleCnt="5">
        <dgm:presLayoutVars>
          <dgm:bulletEnabled val="1"/>
        </dgm:presLayoutVars>
      </dgm:prSet>
      <dgm:spPr/>
    </dgm:pt>
    <dgm:pt modelId="{52A8249E-288A-4EC0-9BBD-7137B92C0B35}" type="pres">
      <dgm:prSet presAssocID="{FC1F5D48-D523-46A0-A7F0-425AA6D9D524}" presName="sibTrans" presStyleCnt="0"/>
      <dgm:spPr/>
    </dgm:pt>
    <dgm:pt modelId="{6F3D5D64-1B60-4127-A25F-17D2272F577E}" type="pres">
      <dgm:prSet presAssocID="{82EF24FE-01FD-43C1-8C59-60BE65AA5C39}" presName="node" presStyleLbl="node1" presStyleIdx="2" presStyleCnt="5">
        <dgm:presLayoutVars>
          <dgm:bulletEnabled val="1"/>
        </dgm:presLayoutVars>
      </dgm:prSet>
      <dgm:spPr/>
    </dgm:pt>
    <dgm:pt modelId="{E9BFF2D0-76B0-4841-9023-E78E71038DC3}" type="pres">
      <dgm:prSet presAssocID="{C0679EDF-B789-4D40-AD1C-AF25FF0BBDD9}" presName="sibTrans" presStyleCnt="0"/>
      <dgm:spPr/>
    </dgm:pt>
    <dgm:pt modelId="{179D5B87-B5F2-416E-B77A-C8D247CAFEF4}" type="pres">
      <dgm:prSet presAssocID="{5AE0FF30-310B-48D8-BF36-8A30B9512ACE}" presName="node" presStyleLbl="node1" presStyleIdx="3" presStyleCnt="5">
        <dgm:presLayoutVars>
          <dgm:bulletEnabled val="1"/>
        </dgm:presLayoutVars>
      </dgm:prSet>
      <dgm:spPr/>
    </dgm:pt>
    <dgm:pt modelId="{A63AC6DF-9C08-42C9-BDDE-49056BC3CB2E}" type="pres">
      <dgm:prSet presAssocID="{46092E3D-772B-4B12-B320-BEE2392E09F5}" presName="sibTrans" presStyleCnt="0"/>
      <dgm:spPr/>
    </dgm:pt>
    <dgm:pt modelId="{07C68C13-283B-42C9-9F00-4B766457CD94}" type="pres">
      <dgm:prSet presAssocID="{166D388F-2C8F-49B8-B49B-5805632FB6C5}" presName="node" presStyleLbl="node1" presStyleIdx="4" presStyleCnt="5">
        <dgm:presLayoutVars>
          <dgm:bulletEnabled val="1"/>
        </dgm:presLayoutVars>
      </dgm:prSet>
      <dgm:spPr/>
    </dgm:pt>
  </dgm:ptLst>
  <dgm:cxnLst>
    <dgm:cxn modelId="{9815AC05-1BDB-4589-A08A-9398C37AA3DD}" type="presOf" srcId="{5AE0FF30-310B-48D8-BF36-8A30B9512ACE}" destId="{179D5B87-B5F2-416E-B77A-C8D247CAFEF4}" srcOrd="0" destOrd="0" presId="urn:microsoft.com/office/officeart/2005/8/layout/default"/>
    <dgm:cxn modelId="{EA530907-AE0D-40DB-80AD-F353CD82B884}" srcId="{4759AE98-A043-4DB6-9E80-9FC2E18EC60E}" destId="{5AE0FF30-310B-48D8-BF36-8A30B9512ACE}" srcOrd="3" destOrd="0" parTransId="{F6E4A575-B043-46D5-947A-A4B2DF568080}" sibTransId="{46092E3D-772B-4B12-B320-BEE2392E09F5}"/>
    <dgm:cxn modelId="{0E5D9C60-F2B5-4CE9-A282-27FA3F624FF5}" srcId="{4759AE98-A043-4DB6-9E80-9FC2E18EC60E}" destId="{82EF24FE-01FD-43C1-8C59-60BE65AA5C39}" srcOrd="2" destOrd="0" parTransId="{396CBED1-08A7-45EE-B14E-394CFA7D0A00}" sibTransId="{C0679EDF-B789-4D40-AD1C-AF25FF0BBDD9}"/>
    <dgm:cxn modelId="{B28C9955-1DEE-4854-9D0B-311B71B7D357}" type="presOf" srcId="{4759AE98-A043-4DB6-9E80-9FC2E18EC60E}" destId="{CBF4991B-9389-44E3-8655-6F6EA9A029FD}" srcOrd="0" destOrd="0" presId="urn:microsoft.com/office/officeart/2005/8/layout/default"/>
    <dgm:cxn modelId="{52471580-3C43-4E60-8E88-7C3D85CE9922}" srcId="{4759AE98-A043-4DB6-9E80-9FC2E18EC60E}" destId="{9CE2FEB7-3B73-4940-982F-D3C1F5C96ED1}" srcOrd="1" destOrd="0" parTransId="{AB5120B9-657F-480C-8172-AAF2BBC479B6}" sibTransId="{FC1F5D48-D523-46A0-A7F0-425AA6D9D524}"/>
    <dgm:cxn modelId="{F3E4C989-EA95-41F9-8F6C-56547F38B58A}" type="presOf" srcId="{9CE2FEB7-3B73-4940-982F-D3C1F5C96ED1}" destId="{3E3959E5-8A36-4E9C-BE5A-D812164CD690}" srcOrd="0" destOrd="0" presId="urn:microsoft.com/office/officeart/2005/8/layout/default"/>
    <dgm:cxn modelId="{9D629DA6-D70E-4555-8B06-B0E2BCE63FB1}" srcId="{4759AE98-A043-4DB6-9E80-9FC2E18EC60E}" destId="{166D388F-2C8F-49B8-B49B-5805632FB6C5}" srcOrd="4" destOrd="0" parTransId="{0C0AEA28-A678-4CF1-B19F-5336F6FA8945}" sibTransId="{6511032D-2C10-4C7E-86C3-F8CE62AA7F4F}"/>
    <dgm:cxn modelId="{5DD115C0-C171-4A42-96BE-E83F7AC103E4}" type="presOf" srcId="{82EF24FE-01FD-43C1-8C59-60BE65AA5C39}" destId="{6F3D5D64-1B60-4127-A25F-17D2272F577E}" srcOrd="0" destOrd="0" presId="urn:microsoft.com/office/officeart/2005/8/layout/default"/>
    <dgm:cxn modelId="{6B334BC7-EA45-4B6F-802C-2BE908B7AC4A}" srcId="{4759AE98-A043-4DB6-9E80-9FC2E18EC60E}" destId="{859FBBF0-3D54-4AAB-B9D2-E0188BABC2BF}" srcOrd="0" destOrd="0" parTransId="{C8D25919-863F-4428-976D-F2A5339A2E91}" sibTransId="{8D81ACA7-B723-49A1-9AFC-4D99A7273DDC}"/>
    <dgm:cxn modelId="{D2F839EB-43FE-45E4-BA70-A65FA075EB12}" type="presOf" srcId="{166D388F-2C8F-49B8-B49B-5805632FB6C5}" destId="{07C68C13-283B-42C9-9F00-4B766457CD94}" srcOrd="0" destOrd="0" presId="urn:microsoft.com/office/officeart/2005/8/layout/default"/>
    <dgm:cxn modelId="{1E6DB8F7-D7AC-4A2A-A741-C3D27A1FDEAB}" type="presOf" srcId="{859FBBF0-3D54-4AAB-B9D2-E0188BABC2BF}" destId="{64010CF2-D71B-4EFC-8DE4-44B7B19B4B8B}" srcOrd="0" destOrd="0" presId="urn:microsoft.com/office/officeart/2005/8/layout/default"/>
    <dgm:cxn modelId="{61FED093-6632-4D4C-BD83-F726DCFEDB22}" type="presParOf" srcId="{CBF4991B-9389-44E3-8655-6F6EA9A029FD}" destId="{64010CF2-D71B-4EFC-8DE4-44B7B19B4B8B}" srcOrd="0" destOrd="0" presId="urn:microsoft.com/office/officeart/2005/8/layout/default"/>
    <dgm:cxn modelId="{C59349CE-37F1-4FC3-BB80-74F4DEF3B2CB}" type="presParOf" srcId="{CBF4991B-9389-44E3-8655-6F6EA9A029FD}" destId="{6614CD2C-DCD9-4B6E-95E2-745E375BC48F}" srcOrd="1" destOrd="0" presId="urn:microsoft.com/office/officeart/2005/8/layout/default"/>
    <dgm:cxn modelId="{CA130081-8058-4505-86E0-EC4252D608BC}" type="presParOf" srcId="{CBF4991B-9389-44E3-8655-6F6EA9A029FD}" destId="{3E3959E5-8A36-4E9C-BE5A-D812164CD690}" srcOrd="2" destOrd="0" presId="urn:microsoft.com/office/officeart/2005/8/layout/default"/>
    <dgm:cxn modelId="{9D0C417A-D405-43AB-8374-3FEDADDA71D2}" type="presParOf" srcId="{CBF4991B-9389-44E3-8655-6F6EA9A029FD}" destId="{52A8249E-288A-4EC0-9BBD-7137B92C0B35}" srcOrd="3" destOrd="0" presId="urn:microsoft.com/office/officeart/2005/8/layout/default"/>
    <dgm:cxn modelId="{86985ABF-CF84-45F6-9808-79E08F1C4C57}" type="presParOf" srcId="{CBF4991B-9389-44E3-8655-6F6EA9A029FD}" destId="{6F3D5D64-1B60-4127-A25F-17D2272F577E}" srcOrd="4" destOrd="0" presId="urn:microsoft.com/office/officeart/2005/8/layout/default"/>
    <dgm:cxn modelId="{60071435-8827-4B82-B610-2A03E5893B69}" type="presParOf" srcId="{CBF4991B-9389-44E3-8655-6F6EA9A029FD}" destId="{E9BFF2D0-76B0-4841-9023-E78E71038DC3}" srcOrd="5" destOrd="0" presId="urn:microsoft.com/office/officeart/2005/8/layout/default"/>
    <dgm:cxn modelId="{BA200E00-0F10-45CF-AEAC-AF4F901C6C6B}" type="presParOf" srcId="{CBF4991B-9389-44E3-8655-6F6EA9A029FD}" destId="{179D5B87-B5F2-416E-B77A-C8D247CAFEF4}" srcOrd="6" destOrd="0" presId="urn:microsoft.com/office/officeart/2005/8/layout/default"/>
    <dgm:cxn modelId="{904406E7-F7DF-49F0-BA1E-03E93B34CF42}" type="presParOf" srcId="{CBF4991B-9389-44E3-8655-6F6EA9A029FD}" destId="{A63AC6DF-9C08-42C9-BDDE-49056BC3CB2E}" srcOrd="7" destOrd="0" presId="urn:microsoft.com/office/officeart/2005/8/layout/default"/>
    <dgm:cxn modelId="{1616ACCC-754E-441A-BFBC-56C133645A85}" type="presParOf" srcId="{CBF4991B-9389-44E3-8655-6F6EA9A029FD}" destId="{07C68C13-283B-42C9-9F00-4B766457CD9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A2264F-5202-46F4-B6AB-537503ACB1D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FAB62E2-EC8E-46C8-B982-336E5387AB0B}">
      <dgm:prSet phldrT="[Текст]" phldr="0"/>
      <dgm:spPr/>
      <dgm:t>
        <a:bodyPr/>
        <a:lstStyle/>
        <a:p>
          <a:r>
            <a:rPr lang="ru-RU" dirty="0"/>
            <a:t>УГРОЗА</a:t>
          </a:r>
        </a:p>
      </dgm:t>
    </dgm:pt>
    <dgm:pt modelId="{37AA9124-0CFE-4DEA-AA35-05F2FBA7B4DD}" type="parTrans" cxnId="{54685ECB-D142-4485-89F7-016518921828}">
      <dgm:prSet/>
      <dgm:spPr/>
      <dgm:t>
        <a:bodyPr/>
        <a:lstStyle/>
        <a:p>
          <a:endParaRPr lang="ru-RU"/>
        </a:p>
      </dgm:t>
    </dgm:pt>
    <dgm:pt modelId="{54964CE1-C218-4EF7-AC99-C5566C2E70F2}" type="sibTrans" cxnId="{54685ECB-D142-4485-89F7-016518921828}">
      <dgm:prSet/>
      <dgm:spPr/>
      <dgm:t>
        <a:bodyPr/>
        <a:lstStyle/>
        <a:p>
          <a:r>
            <a:rPr lang="ru-RU" b="1" dirty="0">
              <a:solidFill>
                <a:schemeClr val="accent1">
                  <a:lumMod val="50000"/>
                </a:schemeClr>
              </a:solidFill>
            </a:rPr>
            <a:t>ИСПОЛЬЗУЕТ</a:t>
          </a:r>
        </a:p>
      </dgm:t>
    </dgm:pt>
    <dgm:pt modelId="{8580E936-69E6-4103-A5B3-DEFC24C26627}">
      <dgm:prSet phldrT="[Текст]" phldr="0"/>
      <dgm:spPr/>
      <dgm:t>
        <a:bodyPr/>
        <a:lstStyle/>
        <a:p>
          <a:r>
            <a:rPr lang="ru-RU" dirty="0"/>
            <a:t>УЯЗВИМОСТЬ</a:t>
          </a:r>
        </a:p>
      </dgm:t>
    </dgm:pt>
    <dgm:pt modelId="{1A1CD63C-F3CC-4283-89C9-03A53B0D7684}" type="parTrans" cxnId="{64DBD120-F4BC-4E2D-8C57-4E8082B419AA}">
      <dgm:prSet/>
      <dgm:spPr/>
      <dgm:t>
        <a:bodyPr/>
        <a:lstStyle/>
        <a:p>
          <a:endParaRPr lang="ru-RU"/>
        </a:p>
      </dgm:t>
    </dgm:pt>
    <dgm:pt modelId="{62627772-13DF-4D7B-B9F0-A3C61C526EA1}" type="sibTrans" cxnId="{64DBD120-F4BC-4E2D-8C57-4E8082B419AA}">
      <dgm:prSet/>
      <dgm:spPr/>
      <dgm:t>
        <a:bodyPr/>
        <a:lstStyle/>
        <a:p>
          <a:r>
            <a:rPr lang="ru-RU" b="1" dirty="0">
              <a:solidFill>
                <a:schemeClr val="accent1">
                  <a:lumMod val="50000"/>
                </a:schemeClr>
              </a:solidFill>
            </a:rPr>
            <a:t>СОВЕРШАЕТ</a:t>
          </a:r>
        </a:p>
      </dgm:t>
    </dgm:pt>
    <dgm:pt modelId="{0F349994-5316-425F-A189-13F59CC88865}">
      <dgm:prSet phldrT="[Текст]" phldr="0"/>
      <dgm:spPr/>
      <dgm:t>
        <a:bodyPr/>
        <a:lstStyle/>
        <a:p>
          <a:r>
            <a:rPr lang="ru-RU" dirty="0"/>
            <a:t>АТАКА</a:t>
          </a:r>
        </a:p>
      </dgm:t>
    </dgm:pt>
    <dgm:pt modelId="{BD304148-3AD8-478B-AD8C-11CC7662B739}" type="parTrans" cxnId="{B64C9FEB-82E0-4BD1-9A6E-09578B317D27}">
      <dgm:prSet/>
      <dgm:spPr/>
      <dgm:t>
        <a:bodyPr/>
        <a:lstStyle/>
        <a:p>
          <a:endParaRPr lang="ru-RU"/>
        </a:p>
      </dgm:t>
    </dgm:pt>
    <dgm:pt modelId="{96644AFE-3DBA-4275-BC08-B593240542AE}" type="sibTrans" cxnId="{B64C9FEB-82E0-4BD1-9A6E-09578B317D27}">
      <dgm:prSet/>
      <dgm:spPr/>
      <dgm:t>
        <a:bodyPr/>
        <a:lstStyle/>
        <a:p>
          <a:endParaRPr lang="ru-RU"/>
        </a:p>
      </dgm:t>
    </dgm:pt>
    <dgm:pt modelId="{C1FE4781-4991-4A5D-85CA-02151B595BA4}" type="pres">
      <dgm:prSet presAssocID="{00A2264F-5202-46F4-B6AB-537503ACB1D8}" presName="Name0" presStyleCnt="0">
        <dgm:presLayoutVars>
          <dgm:dir/>
          <dgm:resizeHandles val="exact"/>
        </dgm:presLayoutVars>
      </dgm:prSet>
      <dgm:spPr/>
    </dgm:pt>
    <dgm:pt modelId="{33B9E430-B1E6-4318-9771-10DEC2F68D8E}" type="pres">
      <dgm:prSet presAssocID="{DFAB62E2-EC8E-46C8-B982-336E5387AB0B}" presName="node" presStyleLbl="node1" presStyleIdx="0" presStyleCnt="3" custScaleX="53695" custScaleY="52249">
        <dgm:presLayoutVars>
          <dgm:bulletEnabled val="1"/>
        </dgm:presLayoutVars>
      </dgm:prSet>
      <dgm:spPr/>
    </dgm:pt>
    <dgm:pt modelId="{E50ED4E6-991A-484A-9432-04FF4A66D7D6}" type="pres">
      <dgm:prSet presAssocID="{54964CE1-C218-4EF7-AC99-C5566C2E70F2}" presName="sibTrans" presStyleLbl="sibTrans2D1" presStyleIdx="0" presStyleCnt="2" custScaleX="185133"/>
      <dgm:spPr/>
    </dgm:pt>
    <dgm:pt modelId="{5F588C7D-A07D-4BD0-A6B5-BB3D815227C6}" type="pres">
      <dgm:prSet presAssocID="{54964CE1-C218-4EF7-AC99-C5566C2E70F2}" presName="connectorText" presStyleLbl="sibTrans2D1" presStyleIdx="0" presStyleCnt="2"/>
      <dgm:spPr/>
    </dgm:pt>
    <dgm:pt modelId="{24C0DB2F-2BCC-4ABA-862D-54454C93A3CA}" type="pres">
      <dgm:prSet presAssocID="{8580E936-69E6-4103-A5B3-DEFC24C26627}" presName="node" presStyleLbl="node1" presStyleIdx="1" presStyleCnt="3" custScaleX="61684" custScaleY="55449">
        <dgm:presLayoutVars>
          <dgm:bulletEnabled val="1"/>
        </dgm:presLayoutVars>
      </dgm:prSet>
      <dgm:spPr/>
    </dgm:pt>
    <dgm:pt modelId="{86FFBB73-F7E3-4B7F-A975-54017504DBEB}" type="pres">
      <dgm:prSet presAssocID="{62627772-13DF-4D7B-B9F0-A3C61C526EA1}" presName="sibTrans" presStyleLbl="sibTrans2D1" presStyleIdx="1" presStyleCnt="2" custScaleX="179878"/>
      <dgm:spPr/>
    </dgm:pt>
    <dgm:pt modelId="{08410976-513F-43B8-94D9-D9229F9DF194}" type="pres">
      <dgm:prSet presAssocID="{62627772-13DF-4D7B-B9F0-A3C61C526EA1}" presName="connectorText" presStyleLbl="sibTrans2D1" presStyleIdx="1" presStyleCnt="2"/>
      <dgm:spPr/>
    </dgm:pt>
    <dgm:pt modelId="{8BD20A24-6E6E-4869-B114-6E74415567D5}" type="pres">
      <dgm:prSet presAssocID="{0F349994-5316-425F-A189-13F59CC88865}" presName="node" presStyleLbl="node1" presStyleIdx="2" presStyleCnt="3" custScaleX="36540" custScaleY="58128">
        <dgm:presLayoutVars>
          <dgm:bulletEnabled val="1"/>
        </dgm:presLayoutVars>
      </dgm:prSet>
      <dgm:spPr/>
    </dgm:pt>
  </dgm:ptLst>
  <dgm:cxnLst>
    <dgm:cxn modelId="{DCA51315-B224-41FC-A3FB-F878704D3554}" type="presOf" srcId="{00A2264F-5202-46F4-B6AB-537503ACB1D8}" destId="{C1FE4781-4991-4A5D-85CA-02151B595BA4}" srcOrd="0" destOrd="0" presId="urn:microsoft.com/office/officeart/2005/8/layout/process1"/>
    <dgm:cxn modelId="{64DBD120-F4BC-4E2D-8C57-4E8082B419AA}" srcId="{00A2264F-5202-46F4-B6AB-537503ACB1D8}" destId="{8580E936-69E6-4103-A5B3-DEFC24C26627}" srcOrd="1" destOrd="0" parTransId="{1A1CD63C-F3CC-4283-89C9-03A53B0D7684}" sibTransId="{62627772-13DF-4D7B-B9F0-A3C61C526EA1}"/>
    <dgm:cxn modelId="{3715B644-2E26-453A-A84D-3D946C565049}" type="presOf" srcId="{62627772-13DF-4D7B-B9F0-A3C61C526EA1}" destId="{08410976-513F-43B8-94D9-D9229F9DF194}" srcOrd="1" destOrd="0" presId="urn:microsoft.com/office/officeart/2005/8/layout/process1"/>
    <dgm:cxn modelId="{634D8FC0-9E44-4160-B0EA-CEDE99833150}" type="presOf" srcId="{8580E936-69E6-4103-A5B3-DEFC24C26627}" destId="{24C0DB2F-2BCC-4ABA-862D-54454C93A3CA}" srcOrd="0" destOrd="0" presId="urn:microsoft.com/office/officeart/2005/8/layout/process1"/>
    <dgm:cxn modelId="{54685ECB-D142-4485-89F7-016518921828}" srcId="{00A2264F-5202-46F4-B6AB-537503ACB1D8}" destId="{DFAB62E2-EC8E-46C8-B982-336E5387AB0B}" srcOrd="0" destOrd="0" parTransId="{37AA9124-0CFE-4DEA-AA35-05F2FBA7B4DD}" sibTransId="{54964CE1-C218-4EF7-AC99-C5566C2E70F2}"/>
    <dgm:cxn modelId="{576590D9-F288-4883-9505-A7824D5F7160}" type="presOf" srcId="{54964CE1-C218-4EF7-AC99-C5566C2E70F2}" destId="{5F588C7D-A07D-4BD0-A6B5-BB3D815227C6}" srcOrd="1" destOrd="0" presId="urn:microsoft.com/office/officeart/2005/8/layout/process1"/>
    <dgm:cxn modelId="{A2F5D8DA-F162-4BC2-84ED-1203EA9C1BC2}" type="presOf" srcId="{DFAB62E2-EC8E-46C8-B982-336E5387AB0B}" destId="{33B9E430-B1E6-4318-9771-10DEC2F68D8E}" srcOrd="0" destOrd="0" presId="urn:microsoft.com/office/officeart/2005/8/layout/process1"/>
    <dgm:cxn modelId="{D6A03BE4-AB3A-4D79-BC65-7166C1C3FC6B}" type="presOf" srcId="{62627772-13DF-4D7B-B9F0-A3C61C526EA1}" destId="{86FFBB73-F7E3-4B7F-A975-54017504DBEB}" srcOrd="0" destOrd="0" presId="urn:microsoft.com/office/officeart/2005/8/layout/process1"/>
    <dgm:cxn modelId="{B64C9FEB-82E0-4BD1-9A6E-09578B317D27}" srcId="{00A2264F-5202-46F4-B6AB-537503ACB1D8}" destId="{0F349994-5316-425F-A189-13F59CC88865}" srcOrd="2" destOrd="0" parTransId="{BD304148-3AD8-478B-AD8C-11CC7662B739}" sibTransId="{96644AFE-3DBA-4275-BC08-B593240542AE}"/>
    <dgm:cxn modelId="{45D29BEE-EA10-4116-B378-06BD2EDCC76A}" type="presOf" srcId="{54964CE1-C218-4EF7-AC99-C5566C2E70F2}" destId="{E50ED4E6-991A-484A-9432-04FF4A66D7D6}" srcOrd="0" destOrd="0" presId="urn:microsoft.com/office/officeart/2005/8/layout/process1"/>
    <dgm:cxn modelId="{997261F1-5C6E-49AF-B42F-70DBD75CA817}" type="presOf" srcId="{0F349994-5316-425F-A189-13F59CC88865}" destId="{8BD20A24-6E6E-4869-B114-6E74415567D5}" srcOrd="0" destOrd="0" presId="urn:microsoft.com/office/officeart/2005/8/layout/process1"/>
    <dgm:cxn modelId="{28CDBC20-E42D-432F-AB0A-1377971A0C0A}" type="presParOf" srcId="{C1FE4781-4991-4A5D-85CA-02151B595BA4}" destId="{33B9E430-B1E6-4318-9771-10DEC2F68D8E}" srcOrd="0" destOrd="0" presId="urn:microsoft.com/office/officeart/2005/8/layout/process1"/>
    <dgm:cxn modelId="{01235005-4BC5-4FE7-A200-F4588A8BD20E}" type="presParOf" srcId="{C1FE4781-4991-4A5D-85CA-02151B595BA4}" destId="{E50ED4E6-991A-484A-9432-04FF4A66D7D6}" srcOrd="1" destOrd="0" presId="urn:microsoft.com/office/officeart/2005/8/layout/process1"/>
    <dgm:cxn modelId="{D2F60F32-A099-467E-A9F7-ED904E5A9AC1}" type="presParOf" srcId="{E50ED4E6-991A-484A-9432-04FF4A66D7D6}" destId="{5F588C7D-A07D-4BD0-A6B5-BB3D815227C6}" srcOrd="0" destOrd="0" presId="urn:microsoft.com/office/officeart/2005/8/layout/process1"/>
    <dgm:cxn modelId="{49054DF7-1330-46DA-BAD2-6C78D424378D}" type="presParOf" srcId="{C1FE4781-4991-4A5D-85CA-02151B595BA4}" destId="{24C0DB2F-2BCC-4ABA-862D-54454C93A3CA}" srcOrd="2" destOrd="0" presId="urn:microsoft.com/office/officeart/2005/8/layout/process1"/>
    <dgm:cxn modelId="{810A458A-D80C-452B-A51A-8697B0E02EA9}" type="presParOf" srcId="{C1FE4781-4991-4A5D-85CA-02151B595BA4}" destId="{86FFBB73-F7E3-4B7F-A975-54017504DBEB}" srcOrd="3" destOrd="0" presId="urn:microsoft.com/office/officeart/2005/8/layout/process1"/>
    <dgm:cxn modelId="{D45ED9A3-44B1-4B46-BD4B-628024E89B62}" type="presParOf" srcId="{86FFBB73-F7E3-4B7F-A975-54017504DBEB}" destId="{08410976-513F-43B8-94D9-D9229F9DF194}" srcOrd="0" destOrd="0" presId="urn:microsoft.com/office/officeart/2005/8/layout/process1"/>
    <dgm:cxn modelId="{F4D1A1A5-C5BC-4CF3-9006-C79EA24741D0}" type="presParOf" srcId="{C1FE4781-4991-4A5D-85CA-02151B595BA4}" destId="{8BD20A24-6E6E-4869-B114-6E74415567D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4FCEA-A0DA-4345-9998-3F1B7AED86BD}">
      <dsp:nvSpPr>
        <dsp:cNvPr id="0" name=""/>
        <dsp:cNvSpPr/>
      </dsp:nvSpPr>
      <dsp:spPr>
        <a:xfrm>
          <a:off x="348903" y="492"/>
          <a:ext cx="2806674" cy="1684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Внешние</a:t>
          </a:r>
          <a:endParaRPr lang="ru-RU" sz="3500" kern="1200" dirty="0">
            <a:solidFill>
              <a:schemeClr val="tx1"/>
            </a:solidFill>
          </a:endParaRPr>
        </a:p>
      </dsp:txBody>
      <dsp:txXfrm>
        <a:off x="348903" y="492"/>
        <a:ext cx="2806674" cy="1684004"/>
      </dsp:txXfrm>
    </dsp:sp>
    <dsp:sp modelId="{E9E3E7E8-B868-406F-BC49-14B1E69028B1}">
      <dsp:nvSpPr>
        <dsp:cNvPr id="0" name=""/>
        <dsp:cNvSpPr/>
      </dsp:nvSpPr>
      <dsp:spPr>
        <a:xfrm>
          <a:off x="3436244" y="492"/>
          <a:ext cx="2806674" cy="1684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Внутренние</a:t>
          </a:r>
          <a:endParaRPr lang="ru-RU" sz="3500" kern="1200" dirty="0">
            <a:solidFill>
              <a:schemeClr val="tx1"/>
            </a:solidFill>
          </a:endParaRPr>
        </a:p>
      </dsp:txBody>
      <dsp:txXfrm>
        <a:off x="3436244" y="492"/>
        <a:ext cx="2806674" cy="1684004"/>
      </dsp:txXfrm>
    </dsp:sp>
    <dsp:sp modelId="{E4ABC175-10C0-4131-A905-F33FFD3A5722}">
      <dsp:nvSpPr>
        <dsp:cNvPr id="0" name=""/>
        <dsp:cNvSpPr/>
      </dsp:nvSpPr>
      <dsp:spPr>
        <a:xfrm>
          <a:off x="348903" y="1965164"/>
          <a:ext cx="2806674" cy="1684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Техногенные</a:t>
          </a:r>
          <a:endParaRPr lang="ru-RU" sz="3500" kern="1200" dirty="0"/>
        </a:p>
      </dsp:txBody>
      <dsp:txXfrm>
        <a:off x="348903" y="1965164"/>
        <a:ext cx="2806674" cy="1684004"/>
      </dsp:txXfrm>
    </dsp:sp>
    <dsp:sp modelId="{31439FC7-38C4-4668-A1E7-9EC52117EF35}">
      <dsp:nvSpPr>
        <dsp:cNvPr id="0" name=""/>
        <dsp:cNvSpPr/>
      </dsp:nvSpPr>
      <dsp:spPr>
        <a:xfrm>
          <a:off x="3436244" y="1965164"/>
          <a:ext cx="2806674" cy="16840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Природные</a:t>
          </a:r>
          <a:endParaRPr lang="ru-RU" sz="3500" kern="1200" dirty="0"/>
        </a:p>
      </dsp:txBody>
      <dsp:txXfrm>
        <a:off x="3436244" y="1965164"/>
        <a:ext cx="2806674" cy="16840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CC3AE-F369-4420-8556-73CEDD0499D0}">
      <dsp:nvSpPr>
        <dsp:cNvPr id="0" name=""/>
        <dsp:cNvSpPr/>
      </dsp:nvSpPr>
      <dsp:spPr>
        <a:xfrm>
          <a:off x="2381" y="1286436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CWE</a:t>
          </a:r>
          <a:endParaRPr lang="ru-RU" sz="5600" kern="1200" dirty="0"/>
        </a:p>
      </dsp:txBody>
      <dsp:txXfrm>
        <a:off x="582612" y="1286436"/>
        <a:ext cx="1740694" cy="1160462"/>
      </dsp:txXfrm>
    </dsp:sp>
    <dsp:sp modelId="{EA187179-0D3B-4FCE-BB84-415AFD55ECBD}">
      <dsp:nvSpPr>
        <dsp:cNvPr id="0" name=""/>
        <dsp:cNvSpPr/>
      </dsp:nvSpPr>
      <dsp:spPr>
        <a:xfrm>
          <a:off x="2613421" y="1286436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CVE</a:t>
          </a:r>
          <a:endParaRPr lang="ru-RU" sz="5600" kern="1200" dirty="0"/>
        </a:p>
      </dsp:txBody>
      <dsp:txXfrm>
        <a:off x="3193652" y="1286436"/>
        <a:ext cx="1740694" cy="1160462"/>
      </dsp:txXfrm>
    </dsp:sp>
    <dsp:sp modelId="{97E2B9BD-6F27-4691-8D0E-75B293B208EE}">
      <dsp:nvSpPr>
        <dsp:cNvPr id="0" name=""/>
        <dsp:cNvSpPr/>
      </dsp:nvSpPr>
      <dsp:spPr>
        <a:xfrm>
          <a:off x="5224462" y="1286436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CVSS</a:t>
          </a:r>
          <a:endParaRPr lang="ru-RU" sz="5600" kern="1200" dirty="0"/>
        </a:p>
      </dsp:txBody>
      <dsp:txXfrm>
        <a:off x="5804693" y="1286436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EF171-8B05-4E60-90C8-7A65B5741BA4}">
      <dsp:nvSpPr>
        <dsp:cNvPr id="0" name=""/>
        <dsp:cNvSpPr/>
      </dsp:nvSpPr>
      <dsp:spPr>
        <a:xfrm>
          <a:off x="0" y="45917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303BF-EDAD-4962-9D23-8EE063DC434D}">
      <dsp:nvSpPr>
        <dsp:cNvPr id="0" name=""/>
        <dsp:cNvSpPr/>
      </dsp:nvSpPr>
      <dsp:spPr>
        <a:xfrm>
          <a:off x="506571" y="60650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>
              <a:effectLst/>
              <a:latin typeface="+mn-lt"/>
              <a:ea typeface="+mn-ea"/>
              <a:cs typeface="+mn-cs"/>
            </a:rPr>
            <a:t>По </a:t>
          </a:r>
          <a:r>
            <a:rPr lang="ru-RU" sz="2700" b="1" i="0" kern="1200">
              <a:effectLst/>
              <a:latin typeface="+mn-lt"/>
              <a:ea typeface="+mn-ea"/>
              <a:cs typeface="+mn-cs"/>
            </a:rPr>
            <a:t>фазам жизненного цикла</a:t>
          </a:r>
          <a:r>
            <a:rPr lang="ru-RU" sz="2700" b="0" i="0" kern="1200">
              <a:effectLst/>
              <a:latin typeface="+mn-lt"/>
              <a:ea typeface="+mn-ea"/>
              <a:cs typeface="+mn-cs"/>
            </a:rPr>
            <a:t> </a:t>
          </a:r>
          <a:endParaRPr lang="ru-RU" sz="2700" kern="1200" dirty="0"/>
        </a:p>
      </dsp:txBody>
      <dsp:txXfrm>
        <a:off x="545479" y="99558"/>
        <a:ext cx="7014181" cy="719224"/>
      </dsp:txXfrm>
    </dsp:sp>
    <dsp:sp modelId="{AA3D9D48-8E78-474F-8C6A-A5E14ABCAD11}">
      <dsp:nvSpPr>
        <dsp:cNvPr id="0" name=""/>
        <dsp:cNvSpPr/>
      </dsp:nvSpPr>
      <dsp:spPr>
        <a:xfrm>
          <a:off x="0" y="168389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99BB2-E62A-47CE-B8C2-5FDB02B4280E}">
      <dsp:nvSpPr>
        <dsp:cNvPr id="0" name=""/>
        <dsp:cNvSpPr/>
      </dsp:nvSpPr>
      <dsp:spPr>
        <a:xfrm>
          <a:off x="506571" y="1285370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>
              <a:effectLst/>
              <a:latin typeface="+mn-lt"/>
              <a:ea typeface="+mn-ea"/>
              <a:cs typeface="+mn-cs"/>
            </a:rPr>
            <a:t>По </a:t>
          </a:r>
          <a:r>
            <a:rPr lang="ru-RU" sz="2700" b="1" i="0" kern="1200">
              <a:effectLst/>
              <a:latin typeface="+mn-lt"/>
              <a:ea typeface="+mn-ea"/>
              <a:cs typeface="+mn-cs"/>
            </a:rPr>
            <a:t>месту возникновения</a:t>
          </a:r>
          <a:r>
            <a:rPr lang="ru-RU" sz="2700" b="0" i="0" kern="1200">
              <a:effectLst/>
              <a:latin typeface="+mn-lt"/>
              <a:ea typeface="+mn-ea"/>
              <a:cs typeface="+mn-cs"/>
            </a:rPr>
            <a:t> </a:t>
          </a:r>
          <a:endParaRPr lang="ru-RU" sz="2700" kern="1200" dirty="0"/>
        </a:p>
      </dsp:txBody>
      <dsp:txXfrm>
        <a:off x="545479" y="1324278"/>
        <a:ext cx="7014181" cy="719224"/>
      </dsp:txXfrm>
    </dsp:sp>
    <dsp:sp modelId="{3F0F60DF-2A46-4E78-8729-2EB0289C1121}">
      <dsp:nvSpPr>
        <dsp:cNvPr id="0" name=""/>
        <dsp:cNvSpPr/>
      </dsp:nvSpPr>
      <dsp:spPr>
        <a:xfrm>
          <a:off x="0" y="290861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05572-F3DD-45DC-B85B-AF894AA00378}">
      <dsp:nvSpPr>
        <dsp:cNvPr id="0" name=""/>
        <dsp:cNvSpPr/>
      </dsp:nvSpPr>
      <dsp:spPr>
        <a:xfrm>
          <a:off x="506571" y="2510091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>
              <a:effectLst/>
              <a:latin typeface="+mn-lt"/>
              <a:ea typeface="+mn-ea"/>
              <a:cs typeface="+mn-cs"/>
            </a:rPr>
            <a:t>По </a:t>
          </a:r>
          <a:r>
            <a:rPr lang="ru-RU" sz="2700" b="1" i="0" kern="1200" dirty="0">
              <a:effectLst/>
              <a:latin typeface="+mn-lt"/>
              <a:ea typeface="+mn-ea"/>
              <a:cs typeface="+mn-cs"/>
            </a:rPr>
            <a:t>механизму эксплуатации</a:t>
          </a:r>
          <a:r>
            <a:rPr lang="ru-RU" sz="2700" b="0" i="0" kern="1200" dirty="0">
              <a:effectLst/>
              <a:latin typeface="+mn-lt"/>
              <a:ea typeface="+mn-ea"/>
              <a:cs typeface="+mn-cs"/>
            </a:rPr>
            <a:t> </a:t>
          </a:r>
          <a:endParaRPr lang="ru-RU" sz="2700" kern="1200" dirty="0"/>
        </a:p>
      </dsp:txBody>
      <dsp:txXfrm>
        <a:off x="545479" y="2548999"/>
        <a:ext cx="7014181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0CF2-D71B-4EFC-8DE4-44B7B19B4B8B}">
      <dsp:nvSpPr>
        <dsp:cNvPr id="0" name=""/>
        <dsp:cNvSpPr/>
      </dsp:nvSpPr>
      <dsp:spPr>
        <a:xfrm>
          <a:off x="511550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dirty="0">
              <a:solidFill>
                <a:schemeClr val="tx1"/>
              </a:solidFill>
            </a:rPr>
            <a:t>Проектные </a:t>
          </a:r>
          <a:endParaRPr lang="en-US" sz="2300" b="1" i="0" kern="1200" dirty="0">
            <a:solidFill>
              <a:schemeClr val="tx1"/>
            </a:solidFill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dirty="0">
              <a:solidFill>
                <a:schemeClr val="tx1"/>
              </a:solidFill>
            </a:rPr>
            <a:t>(</a:t>
          </a:r>
          <a:r>
            <a:rPr lang="en-US" sz="2300" b="1" i="0" kern="1200" dirty="0">
              <a:solidFill>
                <a:schemeClr val="tx1"/>
              </a:solidFill>
            </a:rPr>
            <a:t>Design Flaws)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511550" y="374"/>
        <a:ext cx="2806855" cy="1684113"/>
      </dsp:txXfrm>
    </dsp:sp>
    <dsp:sp modelId="{E1F2222F-A247-4B23-94EB-618064590308}">
      <dsp:nvSpPr>
        <dsp:cNvPr id="0" name=""/>
        <dsp:cNvSpPr/>
      </dsp:nvSpPr>
      <dsp:spPr>
        <a:xfrm>
          <a:off x="3599091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dirty="0">
              <a:solidFill>
                <a:schemeClr val="tx1"/>
              </a:solidFill>
            </a:rPr>
            <a:t>Реализации (</a:t>
          </a:r>
          <a:r>
            <a:rPr lang="en-US" sz="2300" b="1" i="0" kern="1200" dirty="0">
              <a:solidFill>
                <a:schemeClr val="tx1"/>
              </a:solidFill>
            </a:rPr>
            <a:t>Implementation Bugs)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3599091" y="374"/>
        <a:ext cx="2806855" cy="1684113"/>
      </dsp:txXfrm>
    </dsp:sp>
    <dsp:sp modelId="{6F3D5D64-1B60-4127-A25F-17D2272F577E}">
      <dsp:nvSpPr>
        <dsp:cNvPr id="0" name=""/>
        <dsp:cNvSpPr/>
      </dsp:nvSpPr>
      <dsp:spPr>
        <a:xfrm>
          <a:off x="511550" y="1965173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dirty="0">
              <a:solidFill>
                <a:schemeClr val="tx1"/>
              </a:solidFill>
            </a:rPr>
            <a:t>Конфигурационные (</a:t>
          </a:r>
          <a:r>
            <a:rPr lang="en-US" sz="2300" b="1" i="0" kern="1200" dirty="0">
              <a:solidFill>
                <a:schemeClr val="tx1"/>
              </a:solidFill>
            </a:rPr>
            <a:t>Configuration Errors)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511550" y="1965173"/>
        <a:ext cx="2806855" cy="1684113"/>
      </dsp:txXfrm>
    </dsp:sp>
    <dsp:sp modelId="{179D5B87-B5F2-416E-B77A-C8D247CAFEF4}">
      <dsp:nvSpPr>
        <dsp:cNvPr id="0" name=""/>
        <dsp:cNvSpPr/>
      </dsp:nvSpPr>
      <dsp:spPr>
        <a:xfrm>
          <a:off x="3599091" y="1965173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1" i="0" kern="1200" dirty="0">
              <a:solidFill>
                <a:schemeClr val="tx1"/>
              </a:solidFill>
            </a:rPr>
            <a:t>Эксплуатационные (</a:t>
          </a:r>
          <a:r>
            <a:rPr lang="en-US" sz="2300" b="1" i="0" kern="1200" dirty="0">
              <a:solidFill>
                <a:schemeClr val="tx1"/>
              </a:solidFill>
            </a:rPr>
            <a:t>Operational Vulnerabilities)</a:t>
          </a:r>
          <a:endParaRPr lang="ru-RU" sz="2300" kern="1200" dirty="0">
            <a:solidFill>
              <a:schemeClr val="tx1"/>
            </a:solidFill>
          </a:endParaRPr>
        </a:p>
      </dsp:txBody>
      <dsp:txXfrm>
        <a:off x="3599091" y="1965173"/>
        <a:ext cx="2806855" cy="1684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0CF2-D71B-4EFC-8DE4-44B7B19B4B8B}">
      <dsp:nvSpPr>
        <dsp:cNvPr id="0" name=""/>
        <dsp:cNvSpPr/>
      </dsp:nvSpPr>
      <dsp:spPr>
        <a:xfrm>
          <a:off x="511550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Инъекции </a:t>
          </a:r>
          <a:endParaRPr lang="en-US" sz="2400" b="1" i="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Injection)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511550" y="374"/>
        <a:ext cx="2806855" cy="1684113"/>
      </dsp:txXfrm>
    </dsp:sp>
    <dsp:sp modelId="{E1F2222F-A247-4B23-94EB-618064590308}">
      <dsp:nvSpPr>
        <dsp:cNvPr id="0" name=""/>
        <dsp:cNvSpPr/>
      </dsp:nvSpPr>
      <dsp:spPr>
        <a:xfrm>
          <a:off x="3599091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Ошибки контроля доступа </a:t>
          </a:r>
          <a:endParaRPr lang="en-US" sz="2400" b="1" i="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Access Control Issues)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3599091" y="374"/>
        <a:ext cx="2806855" cy="1684113"/>
      </dsp:txXfrm>
    </dsp:sp>
    <dsp:sp modelId="{6F3D5D64-1B60-4127-A25F-17D2272F577E}">
      <dsp:nvSpPr>
        <dsp:cNvPr id="0" name=""/>
        <dsp:cNvSpPr/>
      </dsp:nvSpPr>
      <dsp:spPr>
        <a:xfrm>
          <a:off x="511550" y="1965173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Управление сессиями </a:t>
          </a:r>
          <a:endParaRPr lang="en-US" sz="2400" b="1" i="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Session Management)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511550" y="1965173"/>
        <a:ext cx="2806855" cy="1684113"/>
      </dsp:txXfrm>
    </dsp:sp>
    <dsp:sp modelId="{179D5B87-B5F2-416E-B77A-C8D247CAFEF4}">
      <dsp:nvSpPr>
        <dsp:cNvPr id="0" name=""/>
        <dsp:cNvSpPr/>
      </dsp:nvSpPr>
      <dsp:spPr>
        <a:xfrm>
          <a:off x="3599091" y="1965173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Ошибки обработки данных </a:t>
          </a:r>
          <a:endParaRPr lang="en-US" sz="2400" b="1" i="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(</a:t>
          </a:r>
          <a:r>
            <a:rPr lang="en-US" sz="24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Handling Errors)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3599091" y="1965173"/>
        <a:ext cx="2806855" cy="16841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0CF2-D71B-4EFC-8DE4-44B7B19B4B8B}">
      <dsp:nvSpPr>
        <dsp:cNvPr id="0" name=""/>
        <dsp:cNvSpPr/>
      </dsp:nvSpPr>
      <dsp:spPr>
        <a:xfrm>
          <a:off x="511550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Локальные (Local)</a:t>
          </a:r>
          <a:endParaRPr lang="ru-RU" sz="3700" kern="1200" dirty="0">
            <a:solidFill>
              <a:schemeClr val="tx1"/>
            </a:solidFill>
          </a:endParaRPr>
        </a:p>
      </dsp:txBody>
      <dsp:txXfrm>
        <a:off x="511550" y="374"/>
        <a:ext cx="2806855" cy="1684113"/>
      </dsp:txXfrm>
    </dsp:sp>
    <dsp:sp modelId="{E1F2222F-A247-4B23-94EB-618064590308}">
      <dsp:nvSpPr>
        <dsp:cNvPr id="0" name=""/>
        <dsp:cNvSpPr/>
      </dsp:nvSpPr>
      <dsp:spPr>
        <a:xfrm>
          <a:off x="3599091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Удаленные (Remote)</a:t>
          </a:r>
          <a:endParaRPr lang="ru-RU" sz="3700" kern="1200" dirty="0">
            <a:solidFill>
              <a:schemeClr val="tx1"/>
            </a:solidFill>
          </a:endParaRPr>
        </a:p>
      </dsp:txBody>
      <dsp:txXfrm>
        <a:off x="3599091" y="374"/>
        <a:ext cx="2806855" cy="1684113"/>
      </dsp:txXfrm>
    </dsp:sp>
    <dsp:sp modelId="{6F3D5D64-1B60-4127-A25F-17D2272F577E}">
      <dsp:nvSpPr>
        <dsp:cNvPr id="0" name=""/>
        <dsp:cNvSpPr/>
      </dsp:nvSpPr>
      <dsp:spPr>
        <a:xfrm>
          <a:off x="2055321" y="1965173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Смешанные (</a:t>
          </a:r>
          <a:r>
            <a:rPr lang="ru-RU" sz="37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Mixed</a:t>
          </a:r>
          <a:r>
            <a:rPr lang="ru-RU" sz="37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sz="3700" kern="1200" dirty="0">
            <a:solidFill>
              <a:schemeClr val="tx1"/>
            </a:solidFill>
          </a:endParaRPr>
        </a:p>
      </dsp:txBody>
      <dsp:txXfrm>
        <a:off x="2055321" y="1965173"/>
        <a:ext cx="2806855" cy="1684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0CF2-D71B-4EFC-8DE4-44B7B19B4B8B}">
      <dsp:nvSpPr>
        <dsp:cNvPr id="0" name=""/>
        <dsp:cNvSpPr/>
      </dsp:nvSpPr>
      <dsp:spPr>
        <a:xfrm>
          <a:off x="511550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Логические (</a:t>
          </a:r>
          <a:r>
            <a:rPr lang="ru-RU" sz="30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Logical</a:t>
          </a:r>
          <a:r>
            <a:rPr lang="ru-RU" sz="3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ru-RU" sz="30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Vulnerabilities</a:t>
          </a:r>
          <a:r>
            <a:rPr lang="ru-RU" sz="3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sz="3000" kern="1200" dirty="0">
            <a:solidFill>
              <a:schemeClr val="tx1"/>
            </a:solidFill>
          </a:endParaRPr>
        </a:p>
      </dsp:txBody>
      <dsp:txXfrm>
        <a:off x="511550" y="374"/>
        <a:ext cx="2806855" cy="1684113"/>
      </dsp:txXfrm>
    </dsp:sp>
    <dsp:sp modelId="{E1F2222F-A247-4B23-94EB-618064590308}">
      <dsp:nvSpPr>
        <dsp:cNvPr id="0" name=""/>
        <dsp:cNvSpPr/>
      </dsp:nvSpPr>
      <dsp:spPr>
        <a:xfrm>
          <a:off x="3599091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Архитектурные (</a:t>
          </a:r>
          <a:r>
            <a:rPr lang="ru-RU" sz="30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Architectural</a:t>
          </a:r>
          <a:r>
            <a:rPr lang="ru-RU" sz="3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sz="3000" kern="1200" dirty="0">
            <a:solidFill>
              <a:schemeClr val="tx1"/>
            </a:solidFill>
          </a:endParaRPr>
        </a:p>
      </dsp:txBody>
      <dsp:txXfrm>
        <a:off x="3599091" y="374"/>
        <a:ext cx="2806855" cy="1684113"/>
      </dsp:txXfrm>
    </dsp:sp>
    <dsp:sp modelId="{6F3D5D64-1B60-4127-A25F-17D2272F577E}">
      <dsp:nvSpPr>
        <dsp:cNvPr id="0" name=""/>
        <dsp:cNvSpPr/>
      </dsp:nvSpPr>
      <dsp:spPr>
        <a:xfrm>
          <a:off x="2055321" y="1965173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Человеческого фактора (Human </a:t>
          </a:r>
          <a:r>
            <a:rPr lang="ru-RU" sz="30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Factor</a:t>
          </a:r>
          <a:r>
            <a:rPr lang="ru-RU" sz="30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)</a:t>
          </a:r>
          <a:endParaRPr lang="ru-RU" sz="3000" kern="1200" dirty="0">
            <a:solidFill>
              <a:schemeClr val="tx1"/>
            </a:solidFill>
          </a:endParaRPr>
        </a:p>
      </dsp:txBody>
      <dsp:txXfrm>
        <a:off x="2055321" y="1965173"/>
        <a:ext cx="2806855" cy="16841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0CF2-D71B-4EFC-8DE4-44B7B19B4B8B}">
      <dsp:nvSpPr>
        <dsp:cNvPr id="0" name=""/>
        <dsp:cNvSpPr/>
      </dsp:nvSpPr>
      <dsp:spPr>
        <a:xfrm>
          <a:off x="511550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Zero-</a:t>
          </a:r>
          <a:r>
            <a:rPr lang="ru-RU" sz="52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day</a:t>
          </a:r>
          <a:endParaRPr lang="ru-RU" sz="5200" kern="1200" dirty="0">
            <a:solidFill>
              <a:schemeClr val="tx1"/>
            </a:solidFill>
          </a:endParaRPr>
        </a:p>
      </dsp:txBody>
      <dsp:txXfrm>
        <a:off x="511550" y="374"/>
        <a:ext cx="2806855" cy="1684113"/>
      </dsp:txXfrm>
    </dsp:sp>
    <dsp:sp modelId="{E1F2222F-A247-4B23-94EB-618064590308}">
      <dsp:nvSpPr>
        <dsp:cNvPr id="0" name=""/>
        <dsp:cNvSpPr/>
      </dsp:nvSpPr>
      <dsp:spPr>
        <a:xfrm>
          <a:off x="3599091" y="374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N-</a:t>
          </a:r>
          <a:r>
            <a:rPr lang="ru-RU" sz="52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day</a:t>
          </a:r>
          <a:endParaRPr lang="ru-RU" sz="5200" kern="1200" dirty="0">
            <a:solidFill>
              <a:schemeClr val="tx1"/>
            </a:solidFill>
          </a:endParaRPr>
        </a:p>
      </dsp:txBody>
      <dsp:txXfrm>
        <a:off x="3599091" y="374"/>
        <a:ext cx="2806855" cy="1684113"/>
      </dsp:txXfrm>
    </dsp:sp>
    <dsp:sp modelId="{6F3D5D64-1B60-4127-A25F-17D2272F577E}">
      <dsp:nvSpPr>
        <dsp:cNvPr id="0" name=""/>
        <dsp:cNvSpPr/>
      </dsp:nvSpPr>
      <dsp:spPr>
        <a:xfrm>
          <a:off x="2055321" y="1965173"/>
          <a:ext cx="2806855" cy="1684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b="1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Patched</a:t>
          </a:r>
          <a:endParaRPr lang="ru-RU" sz="5200" kern="1200" dirty="0">
            <a:solidFill>
              <a:schemeClr val="tx1"/>
            </a:solidFill>
          </a:endParaRPr>
        </a:p>
      </dsp:txBody>
      <dsp:txXfrm>
        <a:off x="2055321" y="1965173"/>
        <a:ext cx="2806855" cy="16841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10CF2-D71B-4EFC-8DE4-44B7B19B4B8B}">
      <dsp:nvSpPr>
        <dsp:cNvPr id="0" name=""/>
        <dsp:cNvSpPr/>
      </dsp:nvSpPr>
      <dsp:spPr>
        <a:xfrm>
          <a:off x="0" y="419714"/>
          <a:ext cx="2161718" cy="12970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>
              <a:solidFill>
                <a:schemeClr val="tx1"/>
              </a:solidFill>
            </a:rPr>
            <a:t>Кода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0" y="419714"/>
        <a:ext cx="2161718" cy="1297030"/>
      </dsp:txXfrm>
    </dsp:sp>
    <dsp:sp modelId="{3E3959E5-8A36-4E9C-BE5A-D812164CD690}">
      <dsp:nvSpPr>
        <dsp:cNvPr id="0" name=""/>
        <dsp:cNvSpPr/>
      </dsp:nvSpPr>
      <dsp:spPr>
        <a:xfrm>
          <a:off x="2377889" y="419714"/>
          <a:ext cx="2161718" cy="12970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>
              <a:solidFill>
                <a:schemeClr val="tx1"/>
              </a:solidFill>
            </a:rPr>
            <a:t>Конфигурации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2377889" y="419714"/>
        <a:ext cx="2161718" cy="1297030"/>
      </dsp:txXfrm>
    </dsp:sp>
    <dsp:sp modelId="{6F3D5D64-1B60-4127-A25F-17D2272F577E}">
      <dsp:nvSpPr>
        <dsp:cNvPr id="0" name=""/>
        <dsp:cNvSpPr/>
      </dsp:nvSpPr>
      <dsp:spPr>
        <a:xfrm>
          <a:off x="4755779" y="419714"/>
          <a:ext cx="2161718" cy="12970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>
              <a:solidFill>
                <a:schemeClr val="tx1"/>
              </a:solidFill>
            </a:rPr>
            <a:t>Архитектуры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4755779" y="419714"/>
        <a:ext cx="2161718" cy="1297030"/>
      </dsp:txXfrm>
    </dsp:sp>
    <dsp:sp modelId="{179D5B87-B5F2-416E-B77A-C8D247CAFEF4}">
      <dsp:nvSpPr>
        <dsp:cNvPr id="0" name=""/>
        <dsp:cNvSpPr/>
      </dsp:nvSpPr>
      <dsp:spPr>
        <a:xfrm>
          <a:off x="1188944" y="1932916"/>
          <a:ext cx="2161718" cy="12970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0" kern="1200" dirty="0">
              <a:solidFill>
                <a:schemeClr val="tx1"/>
              </a:solidFill>
            </a:rPr>
            <a:t>Организационная</a:t>
          </a:r>
          <a:endParaRPr lang="ru-RU" sz="2000" kern="1200" dirty="0">
            <a:solidFill>
              <a:schemeClr val="tx1"/>
            </a:solidFill>
          </a:endParaRPr>
        </a:p>
      </dsp:txBody>
      <dsp:txXfrm>
        <a:off x="1188944" y="1932916"/>
        <a:ext cx="2161718" cy="1297030"/>
      </dsp:txXfrm>
    </dsp:sp>
    <dsp:sp modelId="{07C68C13-283B-42C9-9F00-4B766457CD94}">
      <dsp:nvSpPr>
        <dsp:cNvPr id="0" name=""/>
        <dsp:cNvSpPr/>
      </dsp:nvSpPr>
      <dsp:spPr>
        <a:xfrm>
          <a:off x="3566834" y="1932916"/>
          <a:ext cx="2161718" cy="12970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</a:rPr>
            <a:t>Многофакторная</a:t>
          </a:r>
        </a:p>
      </dsp:txBody>
      <dsp:txXfrm>
        <a:off x="3566834" y="1932916"/>
        <a:ext cx="2161718" cy="12970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9E430-B1E6-4318-9771-10DEC2F68D8E}">
      <dsp:nvSpPr>
        <dsp:cNvPr id="0" name=""/>
        <dsp:cNvSpPr/>
      </dsp:nvSpPr>
      <dsp:spPr>
        <a:xfrm>
          <a:off x="406" y="1099988"/>
          <a:ext cx="2483010" cy="1449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УГРОЗА</a:t>
          </a:r>
        </a:p>
      </dsp:txBody>
      <dsp:txXfrm>
        <a:off x="42866" y="1142448"/>
        <a:ext cx="2398090" cy="1364765"/>
      </dsp:txXfrm>
    </dsp:sp>
    <dsp:sp modelId="{E50ED4E6-991A-484A-9432-04FF4A66D7D6}">
      <dsp:nvSpPr>
        <dsp:cNvPr id="0" name=""/>
        <dsp:cNvSpPr/>
      </dsp:nvSpPr>
      <dsp:spPr>
        <a:xfrm>
          <a:off x="2528545" y="1251419"/>
          <a:ext cx="1814948" cy="1146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accent1">
                  <a:lumMod val="50000"/>
                </a:schemeClr>
              </a:solidFill>
            </a:rPr>
            <a:t>ИСПОЛЬЗУЕТ</a:t>
          </a:r>
        </a:p>
      </dsp:txBody>
      <dsp:txXfrm>
        <a:off x="2528545" y="1480783"/>
        <a:ext cx="1470901" cy="688094"/>
      </dsp:txXfrm>
    </dsp:sp>
    <dsp:sp modelId="{24C0DB2F-2BCC-4ABA-862D-54454C93A3CA}">
      <dsp:nvSpPr>
        <dsp:cNvPr id="0" name=""/>
        <dsp:cNvSpPr/>
      </dsp:nvSpPr>
      <dsp:spPr>
        <a:xfrm>
          <a:off x="4333131" y="1055594"/>
          <a:ext cx="2852444" cy="1538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УЯЗВИМОСТЬ</a:t>
          </a:r>
        </a:p>
      </dsp:txBody>
      <dsp:txXfrm>
        <a:off x="4378191" y="1100654"/>
        <a:ext cx="2762324" cy="1448352"/>
      </dsp:txXfrm>
    </dsp:sp>
    <dsp:sp modelId="{86FFBB73-F7E3-4B7F-A975-54017504DBEB}">
      <dsp:nvSpPr>
        <dsp:cNvPr id="0" name=""/>
        <dsp:cNvSpPr/>
      </dsp:nvSpPr>
      <dsp:spPr>
        <a:xfrm>
          <a:off x="7256463" y="1251419"/>
          <a:ext cx="1763431" cy="11468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accent1">
                  <a:lumMod val="50000"/>
                </a:schemeClr>
              </a:solidFill>
            </a:rPr>
            <a:t>СОВЕРШАЕТ</a:t>
          </a:r>
        </a:p>
      </dsp:txBody>
      <dsp:txXfrm>
        <a:off x="7256463" y="1480783"/>
        <a:ext cx="1419384" cy="688094"/>
      </dsp:txXfrm>
    </dsp:sp>
    <dsp:sp modelId="{8BD20A24-6E6E-4869-B114-6E74415567D5}">
      <dsp:nvSpPr>
        <dsp:cNvPr id="0" name=""/>
        <dsp:cNvSpPr/>
      </dsp:nvSpPr>
      <dsp:spPr>
        <a:xfrm>
          <a:off x="9035290" y="1018429"/>
          <a:ext cx="1689714" cy="1612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АТАКА</a:t>
          </a:r>
        </a:p>
      </dsp:txBody>
      <dsp:txXfrm>
        <a:off x="9082527" y="1065666"/>
        <a:ext cx="1595240" cy="151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651E39-8BAE-02F6-6546-4087E935AD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8ECF18-C67F-1E41-19E1-A13BA5C67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8F6A0-0928-4D45-BD95-D1B81203AFCC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49A66D-1DBB-DD61-9BE0-25B1E63597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C10788-80DC-DFC5-3F3F-3A196ACECD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2DE9F-0922-49C8-9391-186389E91B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378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D4322-44E4-42EA-98A1-9A00BE750F3E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8852F-78E8-42E0-81FC-E01F380B8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607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89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7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1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96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6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9F93-A166-34A3-8E85-5B15A6A6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76E1703-A91E-080A-B324-308AAEE60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C95ACB7-C15C-E73B-E575-A854F2AFA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60B614-0BA8-292F-AD6C-398F92F80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440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F7E7-8989-4F84-1EA4-720E19C6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20BBFD3-B437-5689-C183-511C53383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B9B3AD6-9F6F-7C88-46FD-019F83A4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0B49B9-F994-9508-E3DA-76D212349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769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D4F3-79C2-4D24-7D48-3B42EE195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CFA0E79-CF1F-0A93-68D3-5DF699DA6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4EAC4FE-80C2-50C7-D08A-24CDE2D89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533F9-24BB-F6DB-7291-60A99596E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81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023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36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58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1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780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79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46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072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30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236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726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373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66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56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06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42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58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BF52E-BC19-84D1-852A-3786FC99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7EBA7AD-8C3F-B9D2-8B7B-3BABAF44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CF30149-053B-CE72-2E94-0DD65551E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5D4E90-1BCB-68CA-FD81-A56ABA6A6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75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46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AB976-A7B2-F6EE-FAAE-63DE75BBD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298DD1-5E7D-D263-18FC-B249DBAA4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61A834D-67CC-21FB-F83D-3B1A4C5A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D09023-A170-CADD-02F9-6ABBED547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3757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4096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239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00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551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BF1D-FF16-8274-F60A-EAE9675C0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FA4ED72-EAB7-104C-A181-70C242A31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7A374F6-688E-2BA4-8311-9A9E0BCD1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F268FC-647A-6B4E-5505-FC2DF09AF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2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221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CA704-5804-195D-70FC-9C106790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6E57C5C-34C7-2B79-1781-BC20B6A23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CE38C7B-5E58-CAEA-AB82-D30B426C2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5A438D-5AE2-8041-47E6-48FFD01AD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32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06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2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3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36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46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2BB346-6474-4E4D-8C57-E5218D9079C7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91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8619-A9F1-4103-A143-BD4A57872BE7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01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FAFE-8B81-41E5-B214-A7A2D5A6CBFF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1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82CE-CE66-40A5-8C18-41428EE73C32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77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76BD-4DB1-4EF7-BF73-7EDA693DF1BE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2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8D35-B8B5-41F3-B00B-443AFF818DFC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1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A719-B963-4797-9C3D-06704DE3648B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3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0BCE-EA2D-40D2-ACB3-1E4A870B001B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21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23B9-7FD9-46EE-822D-5D8B7EA22664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7E3B-6A5D-426E-B6DC-BA06F7250CC6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8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E2A3-A7AF-4FD5-AE5B-8C1EC8F28D3F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23E3E-2D7C-4F1B-8CD0-3119A29559F5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4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8B77-A48D-414E-A118-70CB7666B08B}" type="datetime1">
              <a:rPr lang="ru-RU" smtClean="0"/>
              <a:t>11.09.2025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3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EB0C-7442-4CA3-8F77-BD4B85A555F9}" type="datetime1">
              <a:rPr lang="ru-RU" smtClean="0"/>
              <a:t>11.09.2025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01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88F5-C9E2-47AF-A5BA-908A395AAED9}" type="datetime1">
              <a:rPr lang="ru-RU" smtClean="0"/>
              <a:t>11.09.2025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1DD7-092E-4592-B6C9-A1645B554470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AB4E-1041-4833-ABAE-3DEEB162AC3D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8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85BB51-3A78-48B9-B907-F17E97812F95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95ED7-0083-41B9-9551-3BBAE914DC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9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du.fstec.ru/vul/2025-1080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du.fstec.ru/vul/2025-1080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du.fstec.ru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bastion/articles/706884/" TargetMode="External"/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69C10-91ED-A71E-21CB-7F95BA822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Классификация угроз и уязвимостей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F4F26D-721A-35B8-78E7-F87CB75DD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  <a:p>
            <a:r>
              <a:rPr lang="ru-RU" dirty="0"/>
              <a:t>Дисциплин: Информационная безопасность</a:t>
            </a:r>
          </a:p>
          <a:p>
            <a:r>
              <a:rPr lang="ru-RU" dirty="0"/>
              <a:t>Преподаватель: Маркина Татьяна Анатольевна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B3F74F-1DEB-E0C4-A86A-3092E66C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5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9AE2-69CB-4290-BA0F-222B8B062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CBB23-59D3-1CD5-BB25-A2811E7C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уязвимостей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460B1-88E2-57D2-CE11-631C5A9B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🖥️ </a:t>
            </a:r>
            <a:r>
              <a:rPr lang="ru-RU" sz="2400" b="1" dirty="0"/>
              <a:t>Аппаратные</a:t>
            </a:r>
            <a:r>
              <a:rPr lang="ru-RU" sz="2400" dirty="0"/>
              <a:t> </a:t>
            </a:r>
          </a:p>
          <a:p>
            <a:r>
              <a:rPr lang="ru-RU" sz="2400" dirty="0"/>
              <a:t>💻 </a:t>
            </a:r>
            <a:r>
              <a:rPr lang="ru-RU" sz="2400" b="1" dirty="0"/>
              <a:t>Программные</a:t>
            </a:r>
            <a:r>
              <a:rPr lang="ru-RU" sz="2400" dirty="0"/>
              <a:t> </a:t>
            </a:r>
          </a:p>
          <a:p>
            <a:r>
              <a:rPr lang="ru-RU" sz="2400" dirty="0"/>
              <a:t>🌐 </a:t>
            </a:r>
            <a:r>
              <a:rPr lang="ru-RU" sz="2400" b="1" dirty="0"/>
              <a:t>Сетевые</a:t>
            </a:r>
            <a:r>
              <a:rPr lang="ru-RU" sz="2400" dirty="0"/>
              <a:t> </a:t>
            </a:r>
          </a:p>
          <a:p>
            <a:r>
              <a:rPr lang="ru-RU" sz="2400" dirty="0"/>
              <a:t>📑 </a:t>
            </a:r>
            <a:r>
              <a:rPr lang="ru-RU" sz="2400" b="1" dirty="0"/>
              <a:t>Организационные</a:t>
            </a:r>
            <a:r>
              <a:rPr lang="ru-RU" sz="2400" dirty="0"/>
              <a:t> </a:t>
            </a:r>
          </a:p>
          <a:p>
            <a:r>
              <a:rPr lang="ru-RU" sz="2400" dirty="0"/>
              <a:t>👨💻 </a:t>
            </a:r>
            <a:r>
              <a:rPr lang="ru-RU" sz="2400" b="1" dirty="0"/>
              <a:t>Человеческий фактор</a:t>
            </a:r>
            <a:r>
              <a:rPr lang="ru-RU" sz="2400" dirty="0"/>
              <a:t> </a:t>
            </a:r>
            <a:endParaRPr lang="ru-RU" sz="1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56DD32-A8D2-AFDC-DF9B-2FC7FB60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6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6C15E-63B8-4532-824C-82460674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Детальная классификация типов уязвимостей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A30BFED-AEB2-E7D8-4B39-208B5D7E8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835353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347A27-1DEF-A6DF-0E4A-690ED02C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65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F5A61-083E-7DBE-1915-8FEA99B0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Фазы возникновения уязвимостей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B25088B-62D8-C4BF-153D-03F6A1356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82699"/>
              </p:ext>
            </p:extLst>
          </p:nvPr>
        </p:nvGraphicFramePr>
        <p:xfrm>
          <a:off x="2637251" y="2216694"/>
          <a:ext cx="691749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9973EB-A3A9-6248-E60A-5CBE986A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76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B38C2-7A54-403A-AB6D-4F8105BF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Механизмы эксплуатации уязвимостей</a:t>
            </a:r>
            <a:endParaRPr lang="ru-RU" dirty="0"/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9403CAF4-F989-C935-CC24-601699A79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16218"/>
              </p:ext>
            </p:extLst>
          </p:nvPr>
        </p:nvGraphicFramePr>
        <p:xfrm>
          <a:off x="2637251" y="2142067"/>
          <a:ext cx="691749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3EED8AC-2406-4A43-B484-7D45C145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83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8661B-45CF-9070-D641-0A6E0483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43967-CC8B-7945-30F8-D9CB41D4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Уровни воздействия уязвимостей</a:t>
            </a:r>
            <a:endParaRPr lang="ru-RU" dirty="0"/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F6BFF3DE-DE6B-900B-4A47-3541DC9AF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97109"/>
              </p:ext>
            </p:extLst>
          </p:nvPr>
        </p:nvGraphicFramePr>
        <p:xfrm>
          <a:off x="2637251" y="2142067"/>
          <a:ext cx="691749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83BD0D-9033-6642-E4EA-0DDA2B05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9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7848-9F07-9F82-9D3C-85646644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CDB51-1ABA-29CA-5E98-86ACEDDD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Специализированные категории уязвимостей</a:t>
            </a:r>
            <a:endParaRPr lang="ru-RU" dirty="0"/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40F40776-9B13-4DC5-1387-B16D58D32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645766"/>
              </p:ext>
            </p:extLst>
          </p:nvPr>
        </p:nvGraphicFramePr>
        <p:xfrm>
          <a:off x="2637251" y="2142067"/>
          <a:ext cx="691749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EE6D73-A711-408F-D13A-E4AC0AED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049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87DE9-B803-2BFD-E774-B119B81CA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BD3D4-D58B-5DC8-23EE-263874FF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Временная классификация уязвимостей</a:t>
            </a:r>
            <a:endParaRPr lang="ru-RU" dirty="0"/>
          </a:p>
        </p:txBody>
      </p:sp>
      <p:graphicFrame>
        <p:nvGraphicFramePr>
          <p:cNvPr id="7" name="Объект 3">
            <a:extLst>
              <a:ext uri="{FF2B5EF4-FFF2-40B4-BE49-F238E27FC236}">
                <a16:creationId xmlns:a16="http://schemas.microsoft.com/office/drawing/2014/main" id="{1DD72F5A-F34E-9BFC-7715-19C0E54EB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548334"/>
              </p:ext>
            </p:extLst>
          </p:nvPr>
        </p:nvGraphicFramePr>
        <p:xfrm>
          <a:off x="2637251" y="2142067"/>
          <a:ext cx="691749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484860-FB56-4B38-4050-2F392FE0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1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35123-2FA7-D419-4693-2DB6BE28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по ГОСТ Р 56546—2015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BC96C-DCD3-74F3-0930-7650A49C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5C655E3C-F185-2827-ED23-4B0787034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930407"/>
              </p:ext>
            </p:extLst>
          </p:nvPr>
        </p:nvGraphicFramePr>
        <p:xfrm>
          <a:off x="2637251" y="2220913"/>
          <a:ext cx="6917498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18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272EA-0BF8-69B9-15DB-3AD081C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Практическое применение таксономии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0F169-2C00-F2DD-F2D4-9CEF76E6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/>
              <a:t>Пример:</a:t>
            </a:r>
            <a:r>
              <a:rPr lang="ru-RU" sz="2800" dirty="0"/>
              <a:t> Вместо "нашли баг" → "обнаружена уязвимость типа CWE-89 (SQL </a:t>
            </a:r>
            <a:r>
              <a:rPr lang="ru-RU" sz="2800" dirty="0" err="1"/>
              <a:t>Injection</a:t>
            </a:r>
            <a:r>
              <a:rPr lang="ru-RU" sz="2800" dirty="0"/>
              <a:t>) с CVSS 8.6, позволяющая удаленно извлекать данные БД через параметр </a:t>
            </a:r>
            <a:r>
              <a:rPr lang="ru-RU" sz="2800" dirty="0" err="1"/>
              <a:t>search</a:t>
            </a:r>
            <a:r>
              <a:rPr lang="ru-RU" sz="2800" dirty="0"/>
              <a:t> в API v2"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E90B6-AFF5-3D8E-EC09-290958B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03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6C417-1191-023C-E860-58D3E3499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D961-4864-4FD7-87B1-A3199360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Взаимосвязь: Угроза ↔ Уязвимость</a:t>
            </a:r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85C0F1C-5F1F-25CB-8876-E1BED9D3E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681535"/>
              </p:ext>
            </p:extLst>
          </p:nvPr>
        </p:nvGraphicFramePr>
        <p:xfrm>
          <a:off x="685799" y="2141538"/>
          <a:ext cx="10725411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C9CF440-F6E7-2484-3640-A4F0F3E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4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EC068-2CA0-23C6-2B62-11468352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лекции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812A4-C51E-81E3-383C-21AECF94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Зачем нужна классификация?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Угрозы: кто наш враг?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Уязвимости: где мы слабы?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OWASP Top 10 — язык безопасности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Отечественный контекст: ГОСТ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Закрепление: Собираем пазл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BA4836-A86E-2AE5-DDBE-0151B2F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8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708AE-DF03-F5B3-5552-061263B7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14A60-8E20-A9DE-FDFC-80154D54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OWASP Top 10 — Язык безопасности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C608A-8130-5457-75B2-F158F2CA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594" y="1843253"/>
            <a:ext cx="9457240" cy="490008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6C1C2-0D0D-2A7E-3B24-F94FB29C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5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38B4-4C4C-A347-CC0C-7342BF3E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1DBC4-6E37-C65F-D9EA-C7CC86F1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OWASP Top 10: Ключевые пункты (1)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8EC20-01C4-FF2B-8E1C-73012C2F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A01:2021 — Broken Access Control</a:t>
            </a:r>
            <a:endParaRPr lang="en-US" sz="2800" dirty="0"/>
          </a:p>
          <a:p>
            <a:pPr lvl="1"/>
            <a:r>
              <a:rPr lang="ru-RU" sz="2800" i="1" dirty="0"/>
              <a:t>Пример:</a:t>
            </a:r>
            <a:r>
              <a:rPr lang="ru-RU" sz="2800" dirty="0"/>
              <a:t> Подмена </a:t>
            </a:r>
            <a:r>
              <a:rPr lang="en-US" sz="2800" dirty="0"/>
              <a:t>ID </a:t>
            </a:r>
            <a:r>
              <a:rPr lang="ru-RU" sz="2800" dirty="0"/>
              <a:t>в </a:t>
            </a:r>
            <a:r>
              <a:rPr lang="en-US" sz="2800" dirty="0"/>
              <a:t>URL: /user/123 → /user/124</a:t>
            </a:r>
          </a:p>
          <a:p>
            <a:r>
              <a:rPr lang="en-US" sz="2800" b="1" dirty="0"/>
              <a:t>A03:2021 — Injection</a:t>
            </a:r>
            <a:endParaRPr lang="en-US" sz="2800" dirty="0"/>
          </a:p>
          <a:p>
            <a:pPr lvl="1"/>
            <a:r>
              <a:rPr lang="ru-RU" sz="2800" i="1" dirty="0"/>
              <a:t>Пример:</a:t>
            </a:r>
            <a:r>
              <a:rPr lang="ru-RU" sz="2800" dirty="0"/>
              <a:t> </a:t>
            </a:r>
            <a:r>
              <a:rPr lang="en-US" sz="2800" dirty="0"/>
              <a:t>SQL-</a:t>
            </a:r>
            <a:r>
              <a:rPr lang="ru-RU" sz="2800" dirty="0"/>
              <a:t>инъекция: ' </a:t>
            </a:r>
            <a:r>
              <a:rPr lang="en-US" sz="2800" dirty="0"/>
              <a:t>OR '1'='1'--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B148AF-1076-027B-C010-476C61DA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473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236A1-3292-38ED-8596-F217A29D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1690E-F215-B69A-B4EA-F5440009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OWASP Top 10: Ключевые пункты (2)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EE4BE-917E-2686-78A2-A2552EC4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A05:2021 — Security Misconfiguration</a:t>
            </a:r>
            <a:endParaRPr lang="en-US" sz="2800" dirty="0"/>
          </a:p>
          <a:p>
            <a:pPr lvl="1"/>
            <a:r>
              <a:rPr lang="ru-RU" sz="2800" i="1" dirty="0"/>
              <a:t>Пример:</a:t>
            </a:r>
            <a:r>
              <a:rPr lang="ru-RU" sz="2800" dirty="0"/>
              <a:t> Аккаунт </a:t>
            </a:r>
            <a:r>
              <a:rPr lang="en-US" sz="2800" dirty="0"/>
              <a:t>admin/admin </a:t>
            </a:r>
            <a:r>
              <a:rPr lang="ru-RU" sz="2800" dirty="0"/>
              <a:t>по умолчанию.</a:t>
            </a:r>
          </a:p>
          <a:p>
            <a:r>
              <a:rPr lang="en-US" sz="2800" b="1" dirty="0"/>
              <a:t>A07:2021 — Identification and Authentication Failures</a:t>
            </a:r>
            <a:endParaRPr lang="en-US" sz="2800" dirty="0"/>
          </a:p>
          <a:p>
            <a:pPr lvl="1"/>
            <a:r>
              <a:rPr lang="ru-RU" sz="2800" i="1" dirty="0"/>
              <a:t>Пример:</a:t>
            </a:r>
            <a:r>
              <a:rPr lang="ru-RU" sz="2800" dirty="0"/>
              <a:t> Нет блокировки после 10 неверных паролей.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A1EF13-22E0-DB17-21ED-C7631A25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56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1438-4FF9-F86E-14EC-630A8CB8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C2E1-4604-8DE2-78F2-A511C620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Отечественный стандарт: </a:t>
            </a:r>
            <a:r>
              <a:rPr lang="ru-RU" dirty="0"/>
              <a:t>ГОСТ Р 56545-2015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32A7CA-E4DE-5D6C-1447-1946CBC4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4AD9BB-CA07-9AF4-B498-B4C42402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27" y="2144918"/>
            <a:ext cx="6048450" cy="44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0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3BC70-1D22-AA14-8959-85A0C40C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Сравнение: </a:t>
            </a:r>
            <a:r>
              <a:rPr lang="en-US" b="1" dirty="0"/>
              <a:t>OWASP vs </a:t>
            </a:r>
            <a:r>
              <a:rPr lang="ru-RU" b="1" dirty="0"/>
              <a:t>ГОСТ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0A65786-4358-F84D-4832-386FEB9FB3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7344"/>
              </p:ext>
            </p:extLst>
          </p:nvPr>
        </p:nvGraphicFramePr>
        <p:xfrm>
          <a:off x="685800" y="2264568"/>
          <a:ext cx="9986376" cy="3071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67710">
                  <a:extLst>
                    <a:ext uri="{9D8B030D-6E8A-4147-A177-3AD203B41FA5}">
                      <a16:colId xmlns:a16="http://schemas.microsoft.com/office/drawing/2014/main" val="43717523"/>
                    </a:ext>
                  </a:extLst>
                </a:gridCol>
                <a:gridCol w="3459333">
                  <a:extLst>
                    <a:ext uri="{9D8B030D-6E8A-4147-A177-3AD203B41FA5}">
                      <a16:colId xmlns:a16="http://schemas.microsoft.com/office/drawing/2014/main" val="142422890"/>
                    </a:ext>
                  </a:extLst>
                </a:gridCol>
                <a:gridCol w="3459333">
                  <a:extLst>
                    <a:ext uri="{9D8B030D-6E8A-4147-A177-3AD203B41FA5}">
                      <a16:colId xmlns:a16="http://schemas.microsoft.com/office/drawing/2014/main" val="1572110047"/>
                    </a:ext>
                  </a:extLst>
                </a:gridCol>
              </a:tblGrid>
              <a:tr h="76788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2800" b="1">
                          <a:solidFill>
                            <a:schemeClr val="bg1"/>
                          </a:solidFill>
                          <a:effectLst/>
                        </a:rPr>
                        <a:t>Критерий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sz="2800" b="1">
                          <a:solidFill>
                            <a:schemeClr val="bg1"/>
                          </a:solidFill>
                          <a:effectLst/>
                        </a:rPr>
                        <a:t>OWASP Top 10</a:t>
                      </a:r>
                      <a:endParaRPr lang="en-US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2800" b="1">
                          <a:solidFill>
                            <a:schemeClr val="bg1"/>
                          </a:solidFill>
                          <a:effectLst/>
                        </a:rPr>
                        <a:t>ГОСТ Р 57580.1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309957881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1">
                          <a:solidFill>
                            <a:schemeClr val="bg1"/>
                          </a:solidFill>
                          <a:effectLst/>
                        </a:rPr>
                        <a:t>Сфера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0">
                          <a:solidFill>
                            <a:schemeClr val="bg1"/>
                          </a:solidFill>
                          <a:effectLst/>
                        </a:rPr>
                        <a:t>Веб-приложения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0">
                          <a:solidFill>
                            <a:schemeClr val="bg1"/>
                          </a:solidFill>
                          <a:effectLst/>
                        </a:rPr>
                        <a:t>Госсектор, КИИ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400148858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1">
                          <a:solidFill>
                            <a:schemeClr val="bg1"/>
                          </a:solidFill>
                          <a:effectLst/>
                        </a:rPr>
                        <a:t>Подход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0" dirty="0">
                          <a:solidFill>
                            <a:schemeClr val="bg1"/>
                          </a:solidFill>
                          <a:effectLst/>
                        </a:rPr>
                        <a:t>Рекомендательный</a:t>
                      </a:r>
                      <a:endParaRPr lang="ru-RU" sz="28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0">
                          <a:solidFill>
                            <a:schemeClr val="bg1"/>
                          </a:solidFill>
                          <a:effectLst/>
                        </a:rPr>
                        <a:t>Обязательный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29204245"/>
                  </a:ext>
                </a:extLst>
              </a:tr>
              <a:tr h="76788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1">
                          <a:solidFill>
                            <a:schemeClr val="bg1"/>
                          </a:solidFill>
                          <a:effectLst/>
                        </a:rPr>
                        <a:t>Фокус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0">
                          <a:solidFill>
                            <a:schemeClr val="bg1"/>
                          </a:solidFill>
                          <a:effectLst/>
                        </a:rPr>
                        <a:t>Риски</a:t>
                      </a:r>
                      <a:endParaRPr lang="ru-RU" sz="28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2800" b="0" dirty="0">
                          <a:solidFill>
                            <a:schemeClr val="bg1"/>
                          </a:solidFill>
                          <a:effectLst/>
                        </a:rPr>
                        <a:t>Формальная классификация</a:t>
                      </a:r>
                      <a:endParaRPr lang="ru-RU" sz="28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4032916897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16AE9A8-878B-E1D0-F7D4-07DBD345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086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EE63A-D092-33BE-B5C7-0C80E1D0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Классификаторы уязвимостей: CWE, CVE, CVSS, БДУ ФСТЭК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CA4CB-186A-3DC6-90C0-7F4E851E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928892"/>
          </a:xfrm>
        </p:spPr>
        <p:txBody>
          <a:bodyPr/>
          <a:lstStyle/>
          <a:p>
            <a:r>
              <a:rPr lang="ru-RU" sz="2000" b="1" dirty="0"/>
              <a:t>CWE</a:t>
            </a:r>
            <a:r>
              <a:rPr lang="ru-RU" sz="2000" dirty="0"/>
              <a:t> — </a:t>
            </a:r>
            <a:r>
              <a:rPr lang="ru-RU" sz="2000" i="1" dirty="0"/>
              <a:t>Что это за тип ошибки?</a:t>
            </a:r>
            <a:r>
              <a:rPr lang="ru-RU" sz="2000" dirty="0"/>
              <a:t> (Вид уязвимости)</a:t>
            </a:r>
          </a:p>
          <a:p>
            <a:r>
              <a:rPr lang="ru-RU" sz="2000" b="1" dirty="0"/>
              <a:t>CVE</a:t>
            </a:r>
            <a:r>
              <a:rPr lang="ru-RU" sz="2000" dirty="0"/>
              <a:t> — </a:t>
            </a:r>
            <a:r>
              <a:rPr lang="ru-RU" sz="2000" i="1" dirty="0"/>
              <a:t>Конкретный экземпляр уязвимости</a:t>
            </a:r>
            <a:r>
              <a:rPr lang="ru-RU" sz="2000" dirty="0"/>
              <a:t> (Паспорт)</a:t>
            </a:r>
          </a:p>
          <a:p>
            <a:r>
              <a:rPr lang="ru-RU" sz="2000" b="1" dirty="0"/>
              <a:t>CVSS</a:t>
            </a:r>
            <a:r>
              <a:rPr lang="ru-RU" sz="2000" dirty="0"/>
              <a:t> — </a:t>
            </a:r>
            <a:r>
              <a:rPr lang="ru-RU" sz="2000" i="1" dirty="0"/>
              <a:t>Насколько это опасно?</a:t>
            </a:r>
            <a:r>
              <a:rPr lang="ru-RU" sz="2000" dirty="0"/>
              <a:t> (Уровень опасности)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E5C18C-994D-551B-B2E2-B43D2954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7BF25BBC-E166-7E73-C8C4-DB07A9E00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523815"/>
              </p:ext>
            </p:extLst>
          </p:nvPr>
        </p:nvGraphicFramePr>
        <p:xfrm>
          <a:off x="1794005" y="2780778"/>
          <a:ext cx="8128000" cy="3733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DCA3932-960B-CC17-4CCF-53FD94308F0B}"/>
              </a:ext>
            </a:extLst>
          </p:cNvPr>
          <p:cNvSpPr/>
          <p:nvPr/>
        </p:nvSpPr>
        <p:spPr>
          <a:xfrm>
            <a:off x="4371584" y="5586607"/>
            <a:ext cx="2455101" cy="10897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БДУ ФСТЭК</a:t>
            </a:r>
          </a:p>
        </p:txBody>
      </p:sp>
    </p:spTree>
    <p:extLst>
      <p:ext uri="{BB962C8B-B14F-4D97-AF65-F5344CB8AC3E}">
        <p14:creationId xmlns:p14="http://schemas.microsoft.com/office/powerpoint/2010/main" val="2980091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9C334-906E-5861-59DB-E84016AE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CWE (Common Weakness Enumeration) — </a:t>
            </a:r>
            <a:r>
              <a:rPr lang="ru-RU" b="1" dirty="0"/>
              <a:t>Перечень общих слабостей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03EBBB-4A51-970B-80AF-2B85DF27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26</a:t>
            </a:fld>
            <a:endParaRPr lang="ru-R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4AAD69D-F220-96F3-3297-ABA2D8B7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77" y="1980553"/>
            <a:ext cx="6045222" cy="47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9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9B336-1129-B1D9-F33A-3C833CB8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CVE (Common Vulnerabilities and Exposures) — </a:t>
            </a:r>
            <a:r>
              <a:rPr lang="en-US" b="1" dirty="0" err="1"/>
              <a:t>Учет</a:t>
            </a:r>
            <a:r>
              <a:rPr lang="en-US" b="1" dirty="0"/>
              <a:t> </a:t>
            </a:r>
            <a:r>
              <a:rPr lang="en-US" b="1" dirty="0" err="1"/>
              <a:t>конкретных</a:t>
            </a:r>
            <a:r>
              <a:rPr lang="en-US" b="1" dirty="0"/>
              <a:t> </a:t>
            </a:r>
            <a:r>
              <a:rPr lang="en-US" b="1" dirty="0" err="1"/>
              <a:t>уязвимостей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33B956-B9D2-071F-D54B-88379526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243CF5-8607-DB11-35ED-925F310A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3" y="1591520"/>
            <a:ext cx="10438356" cy="4750225"/>
          </a:xfrm>
          <a:prstGeom prst="rect">
            <a:avLst/>
          </a:prstGeom>
        </p:spPr>
      </p:pic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44ADA392-E63A-83EC-8D56-161AAA1AD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537" y="2193006"/>
            <a:ext cx="6260534" cy="44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04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759D-833B-A8D7-F176-BA02D526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CVSS (Common Vulnerability Scoring System) — </a:t>
            </a:r>
            <a:r>
              <a:rPr lang="ru-RU" b="1" dirty="0"/>
              <a:t>Система оценки критичности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24587-DCE0-8AFE-B1BF-012F8ED3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90E3B-00E6-AE2A-6B0D-E0BF3EE8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45352B-C55D-7CF3-4C9E-64BFB255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044216"/>
            <a:ext cx="10438356" cy="42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8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6158A-7ABE-4288-2349-26A19FE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Российский подход — БДУ ФСТЭК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39798F-852C-BC96-587D-012FF263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1856FA-B3BB-0B42-D277-3EAF2F38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815184"/>
            <a:ext cx="10425831" cy="473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6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032EF-C99C-48C7-756E-71DA4751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Зачем нужна классификация?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7854D-B140-8AE2-2662-385AB7BA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F25D453-68B6-C508-E8FD-F0BAE64BF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772" y="2022024"/>
            <a:ext cx="8246301" cy="412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F08111-75C4-6337-89E2-933FA1E9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9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739DB-7753-B779-A718-D2701E17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Взаимосвязь классификаторов: Пример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5EEF6-161F-DB93-339D-6BF9F5F1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u="sng" dirty="0"/>
              <a:t>Разработчик</a:t>
            </a:r>
            <a:r>
              <a:rPr lang="ru-RU" sz="2400" dirty="0"/>
              <a:t> допускает в коде ошибку типа CWE-89 (SQL </a:t>
            </a:r>
            <a:r>
              <a:rPr lang="ru-RU" sz="2400" dirty="0" err="1"/>
              <a:t>Injection</a:t>
            </a:r>
            <a:r>
              <a:rPr lang="ru-RU" sz="2400" dirty="0"/>
              <a:t>).</a:t>
            </a:r>
          </a:p>
          <a:p>
            <a:r>
              <a:rPr lang="ru-RU" sz="2400" b="1" u="sng" dirty="0"/>
              <a:t>Специалист по ИБ</a:t>
            </a:r>
            <a:r>
              <a:rPr lang="ru-RU" sz="2400" u="sng" dirty="0"/>
              <a:t> </a:t>
            </a:r>
            <a:r>
              <a:rPr lang="ru-RU" sz="2400" dirty="0"/>
              <a:t>видит в сканере предупреждение: CVE-2023-12345 | CVSS: 9.8 (</a:t>
            </a:r>
            <a:r>
              <a:rPr lang="ru-RU" sz="2400" dirty="0" err="1"/>
              <a:t>Critical</a:t>
            </a:r>
            <a:r>
              <a:rPr lang="ru-RU" sz="2400" dirty="0"/>
              <a:t>) | CWE-89.</a:t>
            </a:r>
          </a:p>
          <a:p>
            <a:r>
              <a:rPr lang="ru-RU" sz="2400" b="1" dirty="0"/>
              <a:t>Связь с БДУ ФСТЭК:</a:t>
            </a:r>
            <a:r>
              <a:rPr lang="ru-RU" sz="2400" dirty="0"/>
              <a:t> В российском Банке данных угроз (БДУ) для многих уязвимостей также указываются их </a:t>
            </a:r>
            <a:r>
              <a:rPr lang="ru-RU" sz="2400" b="1" dirty="0"/>
              <a:t>идентификаторы CVE</a:t>
            </a:r>
            <a:r>
              <a:rPr lang="ru-RU" sz="2400" dirty="0"/>
              <a:t>, что позволяет связать национальную систему с международной.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830E36-5AE4-D739-B846-55BA5898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65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64C50-EC5D-3CB6-A2A8-949894DD6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143E6-3B97-C02B-DCB1-E22242F6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Собираем пазл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AD4C9-4E1F-E3F4-8D83-7A8C54A3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Допустим, в интернет-магазине можно посмотреть свой заказ по ссылке /</a:t>
            </a:r>
            <a:r>
              <a:rPr lang="ru-RU" sz="3200" dirty="0" err="1"/>
              <a:t>orders</a:t>
            </a:r>
            <a:r>
              <a:rPr lang="ru-RU" sz="3200" dirty="0"/>
              <a:t>/1001.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Уязвимость:</a:t>
            </a:r>
            <a:r>
              <a:rPr lang="ru-RU" sz="2400" dirty="0"/>
              <a:t> ?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Угроза:</a:t>
            </a:r>
            <a:r>
              <a:rPr lang="ru-RU" sz="2400" dirty="0"/>
              <a:t> ?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Атака:</a:t>
            </a:r>
            <a:r>
              <a:rPr lang="ru-RU" sz="2400" dirty="0"/>
              <a:t> ?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Результат:</a:t>
            </a:r>
            <a:r>
              <a:rPr lang="ru-RU" sz="2400" dirty="0"/>
              <a:t> ?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b="1" dirty="0"/>
              <a:t>Классификация:</a:t>
            </a:r>
            <a:r>
              <a:rPr lang="ru-RU" sz="2400" dirty="0"/>
              <a:t> ?</a:t>
            </a:r>
            <a:endParaRPr lang="ru-RU" sz="54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FC6E69-CBEA-1863-C2D3-5A2A8B21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42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15D-990F-8B35-9069-F5624AE99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6F153-DCEF-23E5-43E4-6C38EF94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Собираем пазл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9C589-75B9-228A-77DC-B6D8EB1F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3200" b="1" dirty="0"/>
              <a:t>Уязвимость:</a:t>
            </a:r>
            <a:r>
              <a:rPr lang="ru-RU" sz="3200" dirty="0"/>
              <a:t> Нет проверки прав доступа. Система не проверяет, что пользователь, который запрашивает заказ №1001, это его владелец.</a:t>
            </a:r>
          </a:p>
          <a:p>
            <a:r>
              <a:rPr lang="ru-RU" sz="3200" b="1" dirty="0"/>
              <a:t>Угроза:</a:t>
            </a:r>
            <a:r>
              <a:rPr lang="ru-RU" sz="3200" dirty="0"/>
              <a:t> Внешний злоумышленник, который хочет получить доступ к чужим заказам.</a:t>
            </a:r>
          </a:p>
          <a:p>
            <a:r>
              <a:rPr lang="ru-RU" sz="3200" b="1" dirty="0"/>
              <a:t>Атака:</a:t>
            </a:r>
            <a:r>
              <a:rPr lang="ru-RU" sz="3200" dirty="0"/>
              <a:t> Он меняет номер заказа в URL: /</a:t>
            </a:r>
            <a:r>
              <a:rPr lang="ru-RU" sz="3200" dirty="0" err="1"/>
              <a:t>orders</a:t>
            </a:r>
            <a:r>
              <a:rPr lang="ru-RU" sz="3200" dirty="0"/>
              <a:t>/1001 → /</a:t>
            </a:r>
            <a:r>
              <a:rPr lang="ru-RU" sz="3200" dirty="0" err="1"/>
              <a:t>orders</a:t>
            </a:r>
            <a:r>
              <a:rPr lang="ru-RU" sz="3200" dirty="0"/>
              <a:t>/1002.</a:t>
            </a:r>
          </a:p>
          <a:p>
            <a:r>
              <a:rPr lang="ru-RU" sz="3200" b="1" dirty="0"/>
              <a:t>Результат:</a:t>
            </a:r>
            <a:r>
              <a:rPr lang="ru-RU" sz="3200" dirty="0"/>
              <a:t> Нарушение </a:t>
            </a:r>
            <a:r>
              <a:rPr lang="ru-RU" sz="3200" b="1" dirty="0"/>
              <a:t>конфиденциальности</a:t>
            </a:r>
            <a:r>
              <a:rPr lang="ru-RU" sz="3200" dirty="0"/>
              <a:t>. Произошла утечка данных.</a:t>
            </a:r>
          </a:p>
          <a:p>
            <a:r>
              <a:rPr lang="ru-RU" sz="3200" b="1" dirty="0"/>
              <a:t>Классификация:</a:t>
            </a:r>
            <a:r>
              <a:rPr lang="ru-RU" sz="3200" dirty="0"/>
              <a:t> Это чистейший пример </a:t>
            </a:r>
            <a:r>
              <a:rPr lang="ru-RU" sz="3200" b="1" dirty="0"/>
              <a:t>A01:2021 </a:t>
            </a:r>
            <a:r>
              <a:rPr lang="ru-RU" sz="3200" b="1" dirty="0" err="1"/>
              <a:t>Broken</a:t>
            </a:r>
            <a:r>
              <a:rPr lang="ru-RU" sz="3200" b="1" dirty="0"/>
              <a:t> Access Control</a:t>
            </a:r>
            <a:r>
              <a:rPr lang="ru-RU" sz="3200" dirty="0"/>
              <a:t> из OWASP Top 10.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28188C-2E93-BDEF-C7F7-DA86E305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6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897A4-53D4-8761-D187-8E8BCFBF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Собираем пазл с использованием БДУ ФСТЭК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07BDB-71D4-640B-C28A-27B6A982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Давайте разберем реальный пример уязвимости из БДУ ФСТЭК: Уязвимость веб-интерфейса микропрограммного обеспечения маршрутизаторов TP-Link </a:t>
            </a:r>
            <a:r>
              <a:rPr lang="ru-RU" dirty="0" err="1"/>
              <a:t>Archer</a:t>
            </a:r>
            <a:r>
              <a:rPr lang="ru-RU" dirty="0"/>
              <a:t> C7(EU) V2 и TL-WR841N/ND(MS) V9 связана с непринятием мер по нейтрализации специальных элементов. Эксплуатация уязвимости может позволить нарушителю, действующему удаленно, выполнить произвольные команды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Уязвимость:</a:t>
            </a:r>
            <a:r>
              <a:rPr lang="ru-RU" dirty="0"/>
              <a:t> </a:t>
            </a:r>
            <a:r>
              <a:rPr lang="ru-RU" dirty="0">
                <a:hlinkClick r:id="rId3"/>
              </a:rPr>
              <a:t> BDU:2025-10808 </a:t>
            </a:r>
            <a:r>
              <a:rPr lang="ru-RU" dirty="0"/>
              <a:t> (SQL-инъекция в веб-интерфейсе </a:t>
            </a:r>
            <a:r>
              <a:rPr lang="ru-RU" dirty="0" err="1"/>
              <a:t>FreePBX</a:t>
            </a:r>
            <a:r>
              <a:rPr lang="ru-RU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Угроза:</a:t>
            </a:r>
            <a:r>
              <a:rPr lang="ru-RU" dirty="0"/>
              <a:t> ?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Атака:</a:t>
            </a:r>
            <a:r>
              <a:rPr lang="ru-RU" dirty="0"/>
              <a:t> ?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Последствия:</a:t>
            </a:r>
            <a:r>
              <a:rPr lang="ru-RU" dirty="0"/>
              <a:t> ?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Классификация:</a:t>
            </a:r>
            <a:r>
              <a:rPr lang="ru-RU" dirty="0"/>
              <a:t> 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По OWASP — </a:t>
            </a:r>
            <a:r>
              <a:rPr lang="ru-RU" b="1" dirty="0"/>
              <a:t>?</a:t>
            </a:r>
            <a:r>
              <a:rPr lang="ru-RU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По БДУ ФСТЭК — ?.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Решение:</a:t>
            </a:r>
            <a:r>
              <a:rPr lang="ru-RU" dirty="0"/>
              <a:t> 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3F5CE-334A-22F8-336F-ED25A8B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70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8974-AFF8-C63F-0993-502AA0D2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432A5-5449-F33A-C1A8-F31DD05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Собираем пазл с использованием БДУ ФСТЭК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F2024-92F8-5630-925F-51DFC55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Давайте разберем реальный пример уязвимости из БДУ ФСТЭК: Уязвимость веб-интерфейса микропрограммного обеспечения маршрутизаторов TP-Link </a:t>
            </a:r>
            <a:r>
              <a:rPr lang="ru-RU" dirty="0" err="1"/>
              <a:t>Archer</a:t>
            </a:r>
            <a:r>
              <a:rPr lang="ru-RU" dirty="0"/>
              <a:t> C7(EU) V2 и TL-WR841N/ND(MS) V9 связана с непринятием мер по нейтрализации специальных элементов. Эксплуатация уязвимости может позволить нарушителю, действующему удаленно, выполнить произвольные команды</a:t>
            </a:r>
            <a:endParaRPr lang="en-US" dirty="0"/>
          </a:p>
          <a:p>
            <a:r>
              <a:rPr lang="ru-RU" b="1" dirty="0"/>
              <a:t>Уязвимость:</a:t>
            </a:r>
            <a:r>
              <a:rPr lang="ru-RU" dirty="0"/>
              <a:t> </a:t>
            </a:r>
            <a:r>
              <a:rPr lang="ru-RU" dirty="0">
                <a:hlinkClick r:id="rId3"/>
              </a:rPr>
              <a:t> BDU:2025-10808 </a:t>
            </a:r>
            <a:r>
              <a:rPr lang="ru-RU" dirty="0"/>
              <a:t> (SQL-инъекция в веб-интерфейсе </a:t>
            </a:r>
            <a:r>
              <a:rPr lang="ru-RU" dirty="0" err="1"/>
              <a:t>FreePBX</a:t>
            </a:r>
            <a:r>
              <a:rPr lang="ru-RU" dirty="0"/>
              <a:t>).</a:t>
            </a:r>
          </a:p>
          <a:p>
            <a:r>
              <a:rPr lang="ru-RU" b="1" dirty="0"/>
              <a:t>Угроза:</a:t>
            </a:r>
            <a:r>
              <a:rPr lang="ru-RU" dirty="0"/>
              <a:t> Внешний злоумышленник, цель — получение несанкционированного доступа к базе данных.</a:t>
            </a:r>
          </a:p>
          <a:p>
            <a:r>
              <a:rPr lang="ru-RU" b="1" dirty="0"/>
              <a:t>Атака:</a:t>
            </a:r>
            <a:r>
              <a:rPr lang="ru-RU" dirty="0"/>
              <a:t> Отправка специально сформированного POST-запроса для эксплуатации уязвимости.</a:t>
            </a:r>
          </a:p>
          <a:p>
            <a:r>
              <a:rPr lang="ru-RU" b="1" dirty="0"/>
              <a:t>Последствия:</a:t>
            </a:r>
            <a:r>
              <a:rPr lang="ru-RU" dirty="0"/>
              <a:t> Нарушение </a:t>
            </a:r>
            <a:r>
              <a:rPr lang="ru-RU" b="1" dirty="0"/>
              <a:t>конфиденциальности</a:t>
            </a:r>
            <a:r>
              <a:rPr lang="ru-RU" dirty="0"/>
              <a:t> (утечка данных) и </a:t>
            </a:r>
            <a:r>
              <a:rPr lang="ru-RU" b="1" dirty="0"/>
              <a:t>целостности</a:t>
            </a:r>
            <a:r>
              <a:rPr lang="ru-RU" dirty="0"/>
              <a:t> (возможность изменения данных).</a:t>
            </a:r>
          </a:p>
          <a:p>
            <a:r>
              <a:rPr lang="ru-RU" b="1" dirty="0"/>
              <a:t>Классификация:</a:t>
            </a:r>
            <a:r>
              <a:rPr lang="ru-RU" dirty="0"/>
              <a:t> </a:t>
            </a:r>
          </a:p>
          <a:p>
            <a:pPr lvl="1"/>
            <a:r>
              <a:rPr lang="ru-RU" dirty="0"/>
              <a:t>По OWASP — </a:t>
            </a:r>
            <a:r>
              <a:rPr lang="ru-RU" b="1" dirty="0"/>
              <a:t>A03:2021-Injection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По БДУ ФСТЭК — угроза несанкционированного доступа.</a:t>
            </a:r>
          </a:p>
          <a:p>
            <a:r>
              <a:rPr lang="ru-RU" b="1" dirty="0"/>
              <a:t>Решение:</a:t>
            </a:r>
            <a:r>
              <a:rPr lang="ru-RU" dirty="0"/>
              <a:t> В БДУ приведены подробные </a:t>
            </a:r>
            <a:r>
              <a:rPr lang="ru-RU" b="1" dirty="0"/>
              <a:t>компенсирующие меры</a:t>
            </a:r>
            <a:r>
              <a:rPr lang="ru-RU" dirty="0"/>
              <a:t>: установка обновлений, настройка межсетевого экранирования, проверка журналов на предмет следов атаки.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30C36-B714-69B7-D3D6-6B065771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695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9F3F-AE12-73ED-F284-44395A9DB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7B942-7372-763D-6A0A-CE83ED46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Практическая польза классификации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F77ED-E164-3757-80EA-742F7A0C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✅ Правильно оценивать риски</a:t>
            </a:r>
          </a:p>
          <a:p>
            <a:pPr marL="0" indent="0">
              <a:buNone/>
            </a:pPr>
            <a:r>
              <a:rPr lang="ru-RU" sz="2800" dirty="0"/>
              <a:t>✅ Выбирать адекватные средства защиты</a:t>
            </a:r>
          </a:p>
          <a:p>
            <a:pPr marL="0" indent="0">
              <a:buNone/>
            </a:pPr>
            <a:r>
              <a:rPr lang="ru-RU" sz="2800" dirty="0"/>
              <a:t>✅ Эффективно распределять ресурсы</a:t>
            </a:r>
          </a:p>
          <a:p>
            <a:pPr marL="0" indent="0">
              <a:buNone/>
            </a:pPr>
            <a:r>
              <a:rPr lang="ru-RU" sz="2800" dirty="0"/>
              <a:t>✅ Говорить на одном языке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1DE555-333A-D2E2-EFE2-935480BD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92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BC23C-16C9-2166-7FA4-5D37862D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71B6D-5F5C-7A62-65DB-0E4920EA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B54E2-3C1A-A240-5D4A-57B8E6D53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62363" cy="422115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Нужно всегда анализировать и угрозы, и уязвимости.</a:t>
            </a:r>
          </a:p>
          <a:p>
            <a:r>
              <a:rPr lang="ru-RU" dirty="0"/>
              <a:t>OWASP Top 10 — ваш главный ориентир в веб-безопасности.</a:t>
            </a:r>
          </a:p>
          <a:p>
            <a:r>
              <a:rPr lang="ru-RU" dirty="0"/>
              <a:t>Для госсектора РФ есть свой строгий стандарт — ГОСТ Р 56545-2015.</a:t>
            </a:r>
          </a:p>
          <a:p>
            <a:r>
              <a:rPr lang="ru-RU" dirty="0"/>
              <a:t>Помимо международных стандартов (OWASP, CVE), в РФ существует </a:t>
            </a:r>
            <a:r>
              <a:rPr lang="ru-RU" b="1" dirty="0"/>
              <a:t>обязательный к применению</a:t>
            </a:r>
            <a:r>
              <a:rPr lang="ru-RU" dirty="0"/>
              <a:t> в госсекторе и КИИ государственный стандарт — </a:t>
            </a:r>
            <a:r>
              <a:rPr lang="ru-RU" b="1" dirty="0"/>
              <a:t>БДУ ФСТЭК</a:t>
            </a:r>
            <a:r>
              <a:rPr lang="ru-RU" dirty="0"/>
              <a:t>.</a:t>
            </a:r>
          </a:p>
          <a:p>
            <a:r>
              <a:rPr lang="ru-RU" dirty="0"/>
              <a:t>БДУ ФСТЭК — это не просто список, а </a:t>
            </a:r>
            <a:r>
              <a:rPr lang="ru-RU" b="1" dirty="0"/>
              <a:t>практический инструмент</a:t>
            </a:r>
            <a:r>
              <a:rPr lang="ru-RU" dirty="0"/>
              <a:t> для построения системы защиты, содержащий актуальные угрозы и рекомендации по их парированию.</a:t>
            </a:r>
          </a:p>
          <a:p>
            <a:r>
              <a:rPr lang="ru-RU" dirty="0"/>
              <a:t>Работа с БДУ является </a:t>
            </a:r>
            <a:r>
              <a:rPr lang="ru-RU" b="1" dirty="0"/>
              <a:t>прямым требованием регулятора</a:t>
            </a:r>
            <a:r>
              <a:rPr lang="ru-RU" dirty="0"/>
              <a:t> для формирования моделей угроз.</a:t>
            </a:r>
            <a:endParaRPr lang="en-US" dirty="0"/>
          </a:p>
          <a:p>
            <a:r>
              <a:rPr lang="ru-RU" dirty="0"/>
              <a:t>Современная обработка уязвимостей невозможна без использования стандартных </a:t>
            </a:r>
            <a:r>
              <a:rPr lang="ru-RU" b="1" dirty="0"/>
              <a:t>классификаторов (CWE, CVE, CVSS)</a:t>
            </a:r>
            <a:r>
              <a:rPr lang="ru-RU" dirty="0"/>
              <a:t>, которые позволяют унифицировать их описание, идентификацию и оценку критичности.</a:t>
            </a:r>
            <a:endParaRPr lang="en-US" dirty="0"/>
          </a:p>
          <a:p>
            <a:r>
              <a:rPr lang="ru-RU" dirty="0"/>
              <a:t>Детальная классификация уязвимостей по типам, механизмам эксплуатации и уровню воздействия позволяет точно диагностировать проблемы, выбирать адекватные меры защиты и эффективно распределять ресурсы на безопасность.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96224B-0A95-A7E5-192E-80712F58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21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BD372-7E98-3656-FE18-39817D84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Ответы на вопросы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2E860-A0FE-E5B4-4F14-EF08FA35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AB717-FF3B-A410-AEB4-6ACC14E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87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2AFB0-D9B0-A68E-7957-AF0B2EEA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9F547-21F5-66C7-B55A-C3DA3058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задание 1 (5 баллов)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0D7E5-51E6-DE1B-D83C-06179A53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Найдите в новостях описание киберинцидента за последний год. </a:t>
            </a:r>
          </a:p>
          <a:p>
            <a:pPr marL="0" indent="0">
              <a:buNone/>
            </a:pPr>
            <a:r>
              <a:rPr lang="ru-RU" dirty="0"/>
              <a:t>Определите:</a:t>
            </a:r>
          </a:p>
          <a:p>
            <a:pPr lvl="1"/>
            <a:r>
              <a:rPr lang="ru-RU" sz="1800" dirty="0"/>
              <a:t>Тип угрозы (источник).</a:t>
            </a:r>
          </a:p>
          <a:p>
            <a:pPr lvl="1"/>
            <a:r>
              <a:rPr lang="ru-RU" sz="1800" dirty="0"/>
              <a:t>Тип уязвимости.</a:t>
            </a:r>
          </a:p>
          <a:p>
            <a:pPr lvl="1"/>
            <a:r>
              <a:rPr lang="ru-RU" sz="1800" dirty="0"/>
              <a:t>Пункт OWASP Top 10 (если применимо).</a:t>
            </a:r>
          </a:p>
          <a:p>
            <a:pPr lvl="1"/>
            <a:endParaRPr lang="ru-RU" sz="1800" dirty="0"/>
          </a:p>
          <a:p>
            <a:pPr marL="0" indent="0">
              <a:buNone/>
            </a:pPr>
            <a:r>
              <a:rPr lang="ru-RU" dirty="0"/>
              <a:t>Будут приняты первых 10 работ, инцидент не должен повторяться.</a:t>
            </a:r>
          </a:p>
          <a:p>
            <a:pPr marL="0" indent="0">
              <a:buNone/>
            </a:pPr>
            <a:r>
              <a:rPr lang="ru-RU" dirty="0"/>
              <a:t>Один студент может сдать только одно задание.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D5A6D-EF8E-E044-91D0-DB67C85C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41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951CE-3D83-7308-BA35-4DB0E1A7B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8CDC0-0C1C-DF55-8766-6201128C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задание 2 (5 баллов)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A90AD-1CE2-55B9-C787-33006834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Найдите в БДУ ФСТЭК (</a:t>
            </a:r>
            <a:r>
              <a:rPr lang="ru-RU" dirty="0">
                <a:hlinkClick r:id="rId3"/>
              </a:rPr>
              <a:t>bdu.fstec.ru</a:t>
            </a:r>
            <a:r>
              <a:rPr lang="ru-RU" dirty="0"/>
              <a:t>) любую уязвимость, связанную с веб-приложениями.</a:t>
            </a:r>
          </a:p>
          <a:p>
            <a:r>
              <a:rPr lang="ru-RU" dirty="0"/>
              <a:t>Дайте ей характеристику по изученной на лекции схеме:</a:t>
            </a:r>
          </a:p>
          <a:p>
            <a:pPr lvl="1"/>
            <a:r>
              <a:rPr lang="ru-RU" dirty="0"/>
              <a:t>Тип уязвимости (программная, сетевая и т.д.).</a:t>
            </a:r>
          </a:p>
          <a:p>
            <a:pPr lvl="1"/>
            <a:r>
              <a:rPr lang="ru-RU" dirty="0"/>
              <a:t>К какому пункту OWASP Top 10 она относится.</a:t>
            </a:r>
          </a:p>
          <a:p>
            <a:pPr lvl="1"/>
            <a:r>
              <a:rPr lang="ru-RU" dirty="0"/>
              <a:t>Какая угроза реализуется через эту уязвимость (используйте классификацию БДУ).</a:t>
            </a:r>
          </a:p>
          <a:p>
            <a:pPr lvl="1"/>
            <a:r>
              <a:rPr lang="ru-RU" dirty="0"/>
              <a:t>Какие </a:t>
            </a:r>
            <a:r>
              <a:rPr lang="ru-RU" b="1" dirty="0"/>
              <a:t>компенсирующие меры</a:t>
            </a:r>
            <a:r>
              <a:rPr lang="ru-RU" dirty="0"/>
              <a:t> предлагает ФСТЭК для ее устранения.</a:t>
            </a:r>
          </a:p>
          <a:p>
            <a:pPr lvl="1"/>
            <a:endParaRPr lang="ru-RU" dirty="0"/>
          </a:p>
          <a:p>
            <a:pPr marL="0" indent="0">
              <a:buNone/>
            </a:pPr>
            <a:r>
              <a:rPr lang="ru-RU" dirty="0"/>
              <a:t>Будут приняты первых 10 работ, инцидент не должен повторяться.</a:t>
            </a:r>
          </a:p>
          <a:p>
            <a:pPr marL="0" indent="0">
              <a:buNone/>
            </a:pPr>
            <a:r>
              <a:rPr lang="ru-RU" dirty="0"/>
              <a:t>Один студент может сдать только одно задание.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067FD8-D1C6-1027-30FA-B3FAD514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87877-D774-1FC1-4043-7142C9338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50FA7-9CA4-5669-0487-09D34C3F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Угрозы: Кто наш враг? </a:t>
            </a:r>
            <a:br>
              <a:rPr lang="ru-RU" b="1" dirty="0"/>
            </a:br>
            <a:r>
              <a:rPr lang="ru-RU" b="1" dirty="0"/>
              <a:t>Классификация по источнику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FFEDEC6-228A-10A3-8016-C6102F976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59790"/>
              </p:ext>
            </p:extLst>
          </p:nvPr>
        </p:nvGraphicFramePr>
        <p:xfrm>
          <a:off x="2800089" y="2341954"/>
          <a:ext cx="6591822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B4C90-B24B-CFF1-8318-0B25E10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165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C6438-C24A-4115-4359-87B7D1224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57886-E75F-6BD1-3256-B252D3EA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</a:t>
            </a:r>
            <a:r>
              <a:rPr lang="ru-RU" b="1"/>
              <a:t>задание 3 </a:t>
            </a:r>
            <a:r>
              <a:rPr lang="ru-RU" b="1" dirty="0"/>
              <a:t>(5 баллов)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E6334C-BF2B-9F26-FEC1-B6F8BF06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Найдите в </a:t>
            </a:r>
            <a:r>
              <a:rPr lang="ru-RU" b="1" dirty="0"/>
              <a:t>Национальной базе данных уязвимостей</a:t>
            </a:r>
            <a:r>
              <a:rPr lang="ru-RU" dirty="0"/>
              <a:t> (УБИ.ФСТЭК.РФ) или на сайте NVD (</a:t>
            </a:r>
            <a:r>
              <a:rPr lang="ru-RU" dirty="0">
                <a:hlinkClick r:id="rId3"/>
              </a:rPr>
              <a:t>nvd.nist.gov</a:t>
            </a:r>
            <a:r>
              <a:rPr lang="ru-RU" dirty="0"/>
              <a:t>) описание любой уязвимости.</a:t>
            </a:r>
          </a:p>
          <a:p>
            <a:r>
              <a:rPr lang="ru-RU" dirty="0"/>
              <a:t>Дайте ей характеристику:</a:t>
            </a:r>
          </a:p>
          <a:p>
            <a:pPr lvl="1"/>
            <a:r>
              <a:rPr lang="ru-RU" b="1" dirty="0"/>
              <a:t>CVE-ID:</a:t>
            </a:r>
            <a:r>
              <a:rPr lang="ru-RU" dirty="0"/>
              <a:t> Номер.</a:t>
            </a:r>
          </a:p>
          <a:p>
            <a:pPr lvl="1"/>
            <a:r>
              <a:rPr lang="ru-RU" b="1" dirty="0"/>
              <a:t>CWE:</a:t>
            </a:r>
            <a:r>
              <a:rPr lang="ru-RU" dirty="0"/>
              <a:t> Тип </a:t>
            </a:r>
            <a:r>
              <a:rPr lang="ru-RU" dirty="0" err="1"/>
              <a:t>weakness</a:t>
            </a:r>
            <a:r>
              <a:rPr lang="ru-RU" dirty="0"/>
              <a:t> (например, CWE-89).</a:t>
            </a:r>
          </a:p>
          <a:p>
            <a:pPr lvl="1"/>
            <a:r>
              <a:rPr lang="ru-RU" b="1" dirty="0"/>
              <a:t>CVSS:</a:t>
            </a:r>
            <a:r>
              <a:rPr lang="ru-RU" dirty="0"/>
              <a:t> Балл и уровень серьезности (например, 7.5 High).</a:t>
            </a:r>
          </a:p>
          <a:p>
            <a:pPr lvl="1"/>
            <a:r>
              <a:rPr lang="ru-RU" b="1" dirty="0"/>
              <a:t>К какому пункту OWASP Top 10</a:t>
            </a:r>
            <a:r>
              <a:rPr lang="ru-RU" dirty="0"/>
              <a:t> она относится.</a:t>
            </a:r>
          </a:p>
          <a:p>
            <a:r>
              <a:rPr lang="ru-RU" dirty="0"/>
              <a:t>Кратко опишите, в чем заключается суть уязвимости и какие меры по ее устранению предлагаются.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Будут приняты первых 10 работ, инцидент не должен повторяться.</a:t>
            </a:r>
          </a:p>
          <a:p>
            <a:pPr marL="0" indent="0">
              <a:buNone/>
            </a:pPr>
            <a:r>
              <a:rPr lang="ru-RU" dirty="0"/>
              <a:t>Один студент может сдать только одно задание.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930EF5-0005-22AC-962A-425EAEA9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494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2346F-E74D-90B2-44E3-B5072A5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E0445-6F94-9554-6E25-797F1A50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1C25A-B5B4-D541-CF0A-CB39547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71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061F8-6B2B-ED70-A493-32E92C65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49CA8-311D-5891-E03B-8ACFD651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Top 10 2021: </a:t>
            </a:r>
            <a:r>
              <a:rPr lang="en-US" dirty="0">
                <a:hlinkClick r:id="rId2"/>
              </a:rPr>
              <a:t>https://owasp.org/www-project-top-ten/</a:t>
            </a:r>
            <a:endParaRPr lang="en-US" dirty="0"/>
          </a:p>
          <a:p>
            <a:r>
              <a:rPr lang="ru-RU" dirty="0"/>
              <a:t> ГОСТ Р 56545-2015  </a:t>
            </a:r>
            <a:r>
              <a:rPr lang="en-US" dirty="0"/>
              <a:t>https://docs.cntd.ru/document/1200123701 </a:t>
            </a:r>
            <a:endParaRPr lang="ru-RU" dirty="0"/>
          </a:p>
          <a:p>
            <a:r>
              <a:rPr lang="en-US" dirty="0"/>
              <a:t>NIST Special Publication 800-30</a:t>
            </a:r>
            <a:endParaRPr lang="ru-RU" dirty="0"/>
          </a:p>
          <a:p>
            <a:r>
              <a:rPr lang="en-US" dirty="0">
                <a:hlinkClick r:id="rId3"/>
              </a:rPr>
              <a:t>https://habr.com/ru/companies/bastion/articles/706884/</a:t>
            </a:r>
            <a:endParaRPr lang="ru-RU" dirty="0"/>
          </a:p>
          <a:p>
            <a:r>
              <a:rPr lang="en-US" dirty="0"/>
              <a:t>https://bdu.fstec.ru/documents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5BA747-3698-19E6-8A1F-8921430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323E7-76D2-D889-CE10-F8C063517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30579-B9C6-8404-F950-96EB77BB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Внешние угрозы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EAD04-9B1C-80F8-7A62-1E574D9C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Киберпреступники (💰 финансовая выгода)</a:t>
            </a:r>
          </a:p>
          <a:p>
            <a:r>
              <a:rPr lang="ru-RU" sz="3200" dirty="0" err="1"/>
              <a:t>Хактивисты</a:t>
            </a:r>
            <a:r>
              <a:rPr lang="ru-RU" sz="3200" dirty="0"/>
              <a:t> (💡 идеология)</a:t>
            </a:r>
          </a:p>
          <a:p>
            <a:r>
              <a:rPr lang="ru-RU" sz="3200" dirty="0"/>
              <a:t>Конкуренты (🏢 промышленный шпионаж)</a:t>
            </a:r>
          </a:p>
          <a:p>
            <a:r>
              <a:rPr lang="ru-RU" sz="3200" dirty="0"/>
              <a:t>Госструктуры (🎯 целевые атаки на КИИ)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6796E0-28AF-1EA8-0536-9F3BCFA2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3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DA3BF-B48B-01BD-52C0-B3D3234CC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85DA0-5DB3-B13F-97EC-364E2E2F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Внутренние угрозы (Инсайдеры)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A20EF-0A54-2F3E-192A-CDCCD4B0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1E90E12-ED73-304C-4FEE-0CEB33DD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66" y="1984332"/>
            <a:ext cx="4264068" cy="42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F55AE6-05CB-A6D3-C70A-4B892D0C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59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0080-44BE-E8D7-03C9-96C163F7F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368EB-171A-4B5D-3B21-B49A9A40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Техногенные и Природные угрозы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BA44F-2443-796B-539A-A6A33EF4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095286BB-B316-32D3-0ADC-2A1850DF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29" y="169205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17FA838A-E3C5-7AFC-40E3-F432F3995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1" y="2680758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957B67-2F16-0F2B-CCC8-45AF9076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470-07CC-ED82-4A32-E24575A7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E5B8A-5B4D-6672-B8A2-C1035858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угроз по воздействию на CIA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3C16F-09E7-E809-D0D3-67A131C2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dirty="0"/>
              <a:t>Конфиденциальность:</a:t>
            </a:r>
            <a:r>
              <a:rPr lang="ru-RU" sz="3200" dirty="0"/>
              <a:t> Несанкционированный доступ к информации</a:t>
            </a:r>
          </a:p>
          <a:p>
            <a:r>
              <a:rPr lang="ru-RU" sz="3200" b="1" dirty="0"/>
              <a:t>Целостность:</a:t>
            </a:r>
            <a:r>
              <a:rPr lang="ru-RU" sz="3200" dirty="0"/>
              <a:t> Несанкционированное изменение данных</a:t>
            </a:r>
          </a:p>
          <a:p>
            <a:r>
              <a:rPr lang="ru-RU" sz="3200" b="1" dirty="0"/>
              <a:t>Доступность:</a:t>
            </a:r>
            <a:r>
              <a:rPr lang="ru-RU" sz="3200" dirty="0"/>
              <a:t> Нарушение работоспособности системы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F26216-0C21-0FAF-195E-B583C599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2EA19-B55A-E49B-7855-6B5D2050F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75CC5-EF61-959E-2DC2-8482078F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Уязвимости: Где мы слабы?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649FC-B51E-F6FC-8C90-87901DF9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Уязвимость</a:t>
            </a:r>
            <a:r>
              <a:rPr lang="ru-RU" sz="3200" dirty="0"/>
              <a:t> – это слабое место в системе, которое может быть использовано для реализации угрозы.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A5A5B2-733E-37BE-19D8-ED36FD80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867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185</TotalTime>
  <Words>1502</Words>
  <Application>Microsoft Office PowerPoint</Application>
  <PresentationFormat>Широкоэкранный</PresentationFormat>
  <Paragraphs>290</Paragraphs>
  <Slides>42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quote-cjk-patch</vt:lpstr>
      <vt:lpstr>Небесная</vt:lpstr>
      <vt:lpstr>Классификация угроз и уязвимостей</vt:lpstr>
      <vt:lpstr>План лекции</vt:lpstr>
      <vt:lpstr>Зачем нужна классификация?</vt:lpstr>
      <vt:lpstr>Угрозы: Кто наш враг?  Классификация по источнику</vt:lpstr>
      <vt:lpstr>Внешние угрозы</vt:lpstr>
      <vt:lpstr>Внутренние угрозы (Инсайдеры)</vt:lpstr>
      <vt:lpstr>Техногенные и Природные угрозы</vt:lpstr>
      <vt:lpstr>Классификация угроз по воздействию на CIA</vt:lpstr>
      <vt:lpstr>Уязвимости: Где мы слабы?</vt:lpstr>
      <vt:lpstr>Классификация уязвимостей</vt:lpstr>
      <vt:lpstr>Детальная классификация типов уязвимостей</vt:lpstr>
      <vt:lpstr>Фазы возникновения уязвимостей</vt:lpstr>
      <vt:lpstr>Механизмы эксплуатации уязвимостей</vt:lpstr>
      <vt:lpstr>Уровни воздействия уязвимостей</vt:lpstr>
      <vt:lpstr>Специализированные категории уязвимостей</vt:lpstr>
      <vt:lpstr>Временная классификация уязвимостей</vt:lpstr>
      <vt:lpstr>Классификация по ГОСТ Р 56546—2015</vt:lpstr>
      <vt:lpstr>Практическое применение таксономии</vt:lpstr>
      <vt:lpstr>Взаимосвязь: Угроза ↔ Уязвимость</vt:lpstr>
      <vt:lpstr>OWASP Top 10 — Язык безопасности</vt:lpstr>
      <vt:lpstr>OWASP Top 10: Ключевые пункты (1)</vt:lpstr>
      <vt:lpstr>OWASP Top 10: Ключевые пункты (2)</vt:lpstr>
      <vt:lpstr>Отечественный стандарт: ГОСТ Р 56545-2015</vt:lpstr>
      <vt:lpstr>Сравнение: OWASP vs ГОСТ</vt:lpstr>
      <vt:lpstr>Классификаторы уязвимостей: CWE, CVE, CVSS, БДУ ФСТЭК</vt:lpstr>
      <vt:lpstr>CWE (Common Weakness Enumeration) — Перечень общих слабостей</vt:lpstr>
      <vt:lpstr>CVE (Common Vulnerabilities and Exposures) — Учет конкретных уязвимостей</vt:lpstr>
      <vt:lpstr>CVSS (Common Vulnerability Scoring System) — Система оценки критичности</vt:lpstr>
      <vt:lpstr>Российский подход — БДУ ФСТЭК</vt:lpstr>
      <vt:lpstr>Взаимосвязь классификаторов: Пример</vt:lpstr>
      <vt:lpstr> Собираем пазл</vt:lpstr>
      <vt:lpstr> Собираем пазл</vt:lpstr>
      <vt:lpstr>Собираем пазл с использованием БДУ ФСТЭК</vt:lpstr>
      <vt:lpstr>Собираем пазл с использованием БДУ ФСТЭК</vt:lpstr>
      <vt:lpstr>Практическая польза классификации</vt:lpstr>
      <vt:lpstr>Выводы</vt:lpstr>
      <vt:lpstr>Ответы на вопросы</vt:lpstr>
      <vt:lpstr>Домашнее задание 1 (5 баллов)</vt:lpstr>
      <vt:lpstr>Домашнее задание 2 (5 баллов)</vt:lpstr>
      <vt:lpstr>Домашнее задание 3 (5 баллов)</vt:lpstr>
      <vt:lpstr>Спасибо за внимание!</vt:lpstr>
      <vt:lpstr>Дополнительные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Татьяна Маркина</dc:creator>
  <cp:lastModifiedBy>Татьяна Маркина</cp:lastModifiedBy>
  <cp:revision>20</cp:revision>
  <dcterms:created xsi:type="dcterms:W3CDTF">2025-09-09T15:43:10Z</dcterms:created>
  <dcterms:modified xsi:type="dcterms:W3CDTF">2025-09-11T06:00:14Z</dcterms:modified>
</cp:coreProperties>
</file>