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80" r:id="rId4"/>
    <p:sldId id="281" r:id="rId5"/>
    <p:sldId id="303" r:id="rId6"/>
    <p:sldId id="282" r:id="rId7"/>
    <p:sldId id="283" r:id="rId8"/>
    <p:sldId id="304" r:id="rId9"/>
    <p:sldId id="285" r:id="rId10"/>
    <p:sldId id="305" r:id="rId11"/>
    <p:sldId id="309" r:id="rId12"/>
    <p:sldId id="310" r:id="rId13"/>
    <p:sldId id="287" r:id="rId14"/>
    <p:sldId id="288" r:id="rId15"/>
    <p:sldId id="306" r:id="rId16"/>
    <p:sldId id="289" r:id="rId17"/>
    <p:sldId id="290" r:id="rId18"/>
    <p:sldId id="291" r:id="rId19"/>
    <p:sldId id="307" r:id="rId20"/>
    <p:sldId id="311" r:id="rId21"/>
    <p:sldId id="312" r:id="rId22"/>
    <p:sldId id="295" r:id="rId23"/>
    <p:sldId id="313" r:id="rId24"/>
    <p:sldId id="277" r:id="rId25"/>
    <p:sldId id="308" r:id="rId26"/>
    <p:sldId id="314" r:id="rId27"/>
    <p:sldId id="296" r:id="rId28"/>
    <p:sldId id="297" r:id="rId29"/>
    <p:sldId id="298" r:id="rId30"/>
    <p:sldId id="299" r:id="rId31"/>
    <p:sldId id="300" r:id="rId32"/>
    <p:sldId id="301" r:id="rId33"/>
    <p:sldId id="279" r:id="rId34"/>
    <p:sldId id="302" r:id="rId35"/>
    <p:sldId id="27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36DCB8B-7082-4C8B-B29A-1B8B8CCA2FA6}">
          <p14:sldIdLst>
            <p14:sldId id="256"/>
            <p14:sldId id="257"/>
            <p14:sldId id="280"/>
            <p14:sldId id="281"/>
            <p14:sldId id="303"/>
            <p14:sldId id="282"/>
            <p14:sldId id="283"/>
            <p14:sldId id="304"/>
            <p14:sldId id="285"/>
            <p14:sldId id="305"/>
            <p14:sldId id="309"/>
            <p14:sldId id="310"/>
            <p14:sldId id="287"/>
            <p14:sldId id="288"/>
            <p14:sldId id="306"/>
            <p14:sldId id="289"/>
            <p14:sldId id="290"/>
            <p14:sldId id="291"/>
            <p14:sldId id="307"/>
            <p14:sldId id="311"/>
            <p14:sldId id="312"/>
            <p14:sldId id="295"/>
            <p14:sldId id="313"/>
            <p14:sldId id="277"/>
          </p14:sldIdLst>
        </p14:section>
        <p14:section name="Раздел без заголовка" id="{22FD6E95-4B91-4FAF-BD4D-9BBFDA76F338}">
          <p14:sldIdLst>
            <p14:sldId id="308"/>
            <p14:sldId id="314"/>
            <p14:sldId id="296"/>
            <p14:sldId id="297"/>
            <p14:sldId id="298"/>
            <p14:sldId id="299"/>
            <p14:sldId id="300"/>
            <p14:sldId id="301"/>
            <p14:sldId id="279"/>
            <p14:sldId id="30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842" autoAdjust="0"/>
  </p:normalViewPr>
  <p:slideViewPr>
    <p:cSldViewPr snapToGrid="0">
      <p:cViewPr varScale="1">
        <p:scale>
          <a:sx n="58" d="100"/>
          <a:sy n="58" d="100"/>
        </p:scale>
        <p:origin x="16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18FEFA-CB63-48A4-9E49-EA5C5BF3FEA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F5D16C7-30DA-409D-B8DE-D6891C354814}">
      <dgm:prSet phldrT="[Текст]" custT="1"/>
      <dgm:spPr/>
      <dgm:t>
        <a:bodyPr/>
        <a:lstStyle/>
        <a:p>
          <a:r>
            <a:rPr lang="ru-RU" sz="1800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Определение целей</a:t>
          </a:r>
          <a:endParaRPr lang="ru-RU" sz="1800" dirty="0"/>
        </a:p>
      </dgm:t>
    </dgm:pt>
    <dgm:pt modelId="{315EA685-E9F9-4DBF-B230-6A4D1999EBFB}" type="parTrans" cxnId="{0743DB01-3613-457C-9DC7-18CD68C5DFE0}">
      <dgm:prSet/>
      <dgm:spPr/>
      <dgm:t>
        <a:bodyPr/>
        <a:lstStyle/>
        <a:p>
          <a:endParaRPr lang="ru-RU" sz="1800"/>
        </a:p>
      </dgm:t>
    </dgm:pt>
    <dgm:pt modelId="{301ADE4D-63D8-4EDD-A420-C339216F1C37}" type="sibTrans" cxnId="{0743DB01-3613-457C-9DC7-18CD68C5DFE0}">
      <dgm:prSet/>
      <dgm:spPr/>
      <dgm:t>
        <a:bodyPr/>
        <a:lstStyle/>
        <a:p>
          <a:endParaRPr lang="ru-RU" sz="1800"/>
        </a:p>
      </dgm:t>
    </dgm:pt>
    <dgm:pt modelId="{97BF403E-9672-409B-9420-AC1D40A05479}">
      <dgm:prSet custT="1"/>
      <dgm:spPr/>
      <dgm:t>
        <a:bodyPr/>
        <a:lstStyle/>
        <a:p>
          <a:r>
            <a:rPr lang="ru-RU" sz="1800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Определение технического </a:t>
          </a:r>
          <a:r>
            <a:rPr lang="ru-RU" sz="1800" b="0" i="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скоупа</a:t>
          </a:r>
          <a:endParaRPr lang="ru-RU" sz="1800" b="0" i="0" dirty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gm:t>
    </dgm:pt>
    <dgm:pt modelId="{1871A52D-F833-46EC-BB75-AE9587079E0A}" type="parTrans" cxnId="{478901F3-A0C2-4BAB-9647-22E93F4783A5}">
      <dgm:prSet/>
      <dgm:spPr/>
      <dgm:t>
        <a:bodyPr/>
        <a:lstStyle/>
        <a:p>
          <a:endParaRPr lang="ru-RU" sz="1800"/>
        </a:p>
      </dgm:t>
    </dgm:pt>
    <dgm:pt modelId="{F7418E73-C8AC-494D-8C59-F93D6689BA0C}" type="sibTrans" cxnId="{478901F3-A0C2-4BAB-9647-22E93F4783A5}">
      <dgm:prSet/>
      <dgm:spPr/>
      <dgm:t>
        <a:bodyPr/>
        <a:lstStyle/>
        <a:p>
          <a:endParaRPr lang="ru-RU" sz="1800"/>
        </a:p>
      </dgm:t>
    </dgm:pt>
    <dgm:pt modelId="{B377658D-CCF6-4A21-A92D-56B16CF89640}">
      <dgm:prSet custT="1"/>
      <dgm:spPr/>
      <dgm:t>
        <a:bodyPr/>
        <a:lstStyle/>
        <a:p>
          <a:r>
            <a:rPr lang="ru-RU" sz="1800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Декомпозиция приложения</a:t>
          </a:r>
        </a:p>
      </dgm:t>
    </dgm:pt>
    <dgm:pt modelId="{BFF4B2AC-50CC-4710-AB44-A05E6802AB11}" type="parTrans" cxnId="{5735BE61-7B25-4A48-B02A-BBD96E7C8C76}">
      <dgm:prSet/>
      <dgm:spPr/>
      <dgm:t>
        <a:bodyPr/>
        <a:lstStyle/>
        <a:p>
          <a:endParaRPr lang="ru-RU" sz="1800"/>
        </a:p>
      </dgm:t>
    </dgm:pt>
    <dgm:pt modelId="{ADD4C9FB-0C65-4314-8E12-71241C35521C}" type="sibTrans" cxnId="{5735BE61-7B25-4A48-B02A-BBD96E7C8C76}">
      <dgm:prSet/>
      <dgm:spPr/>
      <dgm:t>
        <a:bodyPr/>
        <a:lstStyle/>
        <a:p>
          <a:endParaRPr lang="ru-RU" sz="1800"/>
        </a:p>
      </dgm:t>
    </dgm:pt>
    <dgm:pt modelId="{151D8289-56EF-435F-8CBD-B94B43BE2DB3}">
      <dgm:prSet custT="1"/>
      <dgm:spPr/>
      <dgm:t>
        <a:bodyPr/>
        <a:lstStyle/>
        <a:p>
          <a:r>
            <a:rPr lang="ru-RU" sz="1800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Анализ угроз</a:t>
          </a:r>
          <a:endParaRPr lang="ru-RU" sz="1800" b="0" i="0" dirty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gm:t>
    </dgm:pt>
    <dgm:pt modelId="{85189AAF-0591-4E60-836E-D750540B443C}" type="parTrans" cxnId="{89FA8703-1F43-4444-AC04-72D3279851C5}">
      <dgm:prSet/>
      <dgm:spPr/>
      <dgm:t>
        <a:bodyPr/>
        <a:lstStyle/>
        <a:p>
          <a:endParaRPr lang="ru-RU" sz="1800"/>
        </a:p>
      </dgm:t>
    </dgm:pt>
    <dgm:pt modelId="{33D4E5E6-3ED9-49AF-9018-FA83EF37F1E4}" type="sibTrans" cxnId="{89FA8703-1F43-4444-AC04-72D3279851C5}">
      <dgm:prSet/>
      <dgm:spPr/>
      <dgm:t>
        <a:bodyPr/>
        <a:lstStyle/>
        <a:p>
          <a:endParaRPr lang="ru-RU" sz="1800"/>
        </a:p>
      </dgm:t>
    </dgm:pt>
    <dgm:pt modelId="{5096C732-4B1E-46ED-821F-596C3A882C3B}">
      <dgm:prSet custT="1"/>
      <dgm:spPr/>
      <dgm:t>
        <a:bodyPr/>
        <a:lstStyle/>
        <a:p>
          <a:r>
            <a:rPr lang="ru-RU" sz="1800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Анализ уязвимостей</a:t>
          </a:r>
        </a:p>
      </dgm:t>
    </dgm:pt>
    <dgm:pt modelId="{9AF696B4-AD98-44D3-BAD9-5B0DD1A4D689}" type="parTrans" cxnId="{EC6FABFB-53F6-40AB-BB5F-B00C0F7C2C2C}">
      <dgm:prSet/>
      <dgm:spPr/>
      <dgm:t>
        <a:bodyPr/>
        <a:lstStyle/>
        <a:p>
          <a:endParaRPr lang="ru-RU" sz="1800"/>
        </a:p>
      </dgm:t>
    </dgm:pt>
    <dgm:pt modelId="{8C8DA34C-52F4-4640-A754-6DFA323D5AEC}" type="sibTrans" cxnId="{EC6FABFB-53F6-40AB-BB5F-B00C0F7C2C2C}">
      <dgm:prSet/>
      <dgm:spPr/>
      <dgm:t>
        <a:bodyPr/>
        <a:lstStyle/>
        <a:p>
          <a:endParaRPr lang="ru-RU" sz="1800"/>
        </a:p>
      </dgm:t>
    </dgm:pt>
    <dgm:pt modelId="{3A25D26C-2BD6-4A00-8F1E-61268D3A0DB9}">
      <dgm:prSet custT="1"/>
      <dgm:spPr/>
      <dgm:t>
        <a:bodyPr/>
        <a:lstStyle/>
        <a:p>
          <a:r>
            <a:rPr lang="ru-RU" sz="1800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Моделирование атак</a:t>
          </a:r>
        </a:p>
      </dgm:t>
    </dgm:pt>
    <dgm:pt modelId="{7FBF9221-5A11-4A7A-B5E6-82135C1E8E47}" type="parTrans" cxnId="{1F517265-E809-43DA-B735-2D9C2E32245C}">
      <dgm:prSet/>
      <dgm:spPr/>
      <dgm:t>
        <a:bodyPr/>
        <a:lstStyle/>
        <a:p>
          <a:endParaRPr lang="ru-RU" sz="1800"/>
        </a:p>
      </dgm:t>
    </dgm:pt>
    <dgm:pt modelId="{7DA7657D-2297-4F19-8915-71873DF8CB7D}" type="sibTrans" cxnId="{1F517265-E809-43DA-B735-2D9C2E32245C}">
      <dgm:prSet/>
      <dgm:spPr/>
      <dgm:t>
        <a:bodyPr/>
        <a:lstStyle/>
        <a:p>
          <a:endParaRPr lang="ru-RU" sz="1800"/>
        </a:p>
      </dgm:t>
    </dgm:pt>
    <dgm:pt modelId="{A91327AB-3350-48EC-9B4B-5807E62807E7}">
      <dgm:prSet custT="1"/>
      <dgm:spPr/>
      <dgm:t>
        <a:bodyPr/>
        <a:lstStyle/>
        <a:p>
          <a:r>
            <a:rPr lang="ru-RU" sz="1800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Анализ рисков и влияния</a:t>
          </a:r>
          <a:endParaRPr lang="ru-RU" sz="1800" dirty="0"/>
        </a:p>
      </dgm:t>
    </dgm:pt>
    <dgm:pt modelId="{4C607D10-B369-41DA-9251-EDC01B0869E5}" type="parTrans" cxnId="{75D8EBED-0287-418A-B427-1F16340176DB}">
      <dgm:prSet/>
      <dgm:spPr/>
      <dgm:t>
        <a:bodyPr/>
        <a:lstStyle/>
        <a:p>
          <a:endParaRPr lang="ru-RU" sz="1800"/>
        </a:p>
      </dgm:t>
    </dgm:pt>
    <dgm:pt modelId="{168D91F6-99DE-43A8-BF5A-F37FFB4DF4EA}" type="sibTrans" cxnId="{75D8EBED-0287-418A-B427-1F16340176DB}">
      <dgm:prSet/>
      <dgm:spPr/>
      <dgm:t>
        <a:bodyPr/>
        <a:lstStyle/>
        <a:p>
          <a:endParaRPr lang="ru-RU" sz="1800"/>
        </a:p>
      </dgm:t>
    </dgm:pt>
    <dgm:pt modelId="{79917D72-7F35-4BBC-BDC5-33DCE90330FA}" type="pres">
      <dgm:prSet presAssocID="{7F18FEFA-CB63-48A4-9E49-EA5C5BF3FEA7}" presName="cycle" presStyleCnt="0">
        <dgm:presLayoutVars>
          <dgm:dir/>
          <dgm:resizeHandles val="exact"/>
        </dgm:presLayoutVars>
      </dgm:prSet>
      <dgm:spPr/>
    </dgm:pt>
    <dgm:pt modelId="{EFD3302B-78B5-43A6-80D6-D949A640446A}" type="pres">
      <dgm:prSet presAssocID="{8F5D16C7-30DA-409D-B8DE-D6891C354814}" presName="node" presStyleLbl="node1" presStyleIdx="0" presStyleCnt="7" custScaleX="176044" custRadScaleRad="103419" custRadScaleInc="85505">
        <dgm:presLayoutVars>
          <dgm:bulletEnabled val="1"/>
        </dgm:presLayoutVars>
      </dgm:prSet>
      <dgm:spPr/>
    </dgm:pt>
    <dgm:pt modelId="{E0EBAEF2-46C4-4119-B8DA-7AD6332AD011}" type="pres">
      <dgm:prSet presAssocID="{8F5D16C7-30DA-409D-B8DE-D6891C354814}" presName="spNode" presStyleCnt="0"/>
      <dgm:spPr/>
    </dgm:pt>
    <dgm:pt modelId="{BB2889D5-4EBB-4BE8-B097-0A6D2AA088D7}" type="pres">
      <dgm:prSet presAssocID="{301ADE4D-63D8-4EDD-A420-C339216F1C37}" presName="sibTrans" presStyleLbl="sibTrans1D1" presStyleIdx="0" presStyleCnt="7"/>
      <dgm:spPr/>
    </dgm:pt>
    <dgm:pt modelId="{D1819713-5B24-4F00-8CCD-B6CA377E4F84}" type="pres">
      <dgm:prSet presAssocID="{97BF403E-9672-409B-9420-AC1D40A05479}" presName="node" presStyleLbl="node1" presStyleIdx="1" presStyleCnt="7" custScaleX="296038" custRadScaleRad="153212" custRadScaleInc="128566">
        <dgm:presLayoutVars>
          <dgm:bulletEnabled val="1"/>
        </dgm:presLayoutVars>
      </dgm:prSet>
      <dgm:spPr/>
    </dgm:pt>
    <dgm:pt modelId="{7699EC17-CCBC-4B08-93C7-4B66BE2C7001}" type="pres">
      <dgm:prSet presAssocID="{97BF403E-9672-409B-9420-AC1D40A05479}" presName="spNode" presStyleCnt="0"/>
      <dgm:spPr/>
    </dgm:pt>
    <dgm:pt modelId="{B6690EFF-4319-4A21-83B9-D2164550B30A}" type="pres">
      <dgm:prSet presAssocID="{F7418E73-C8AC-494D-8C59-F93D6689BA0C}" presName="sibTrans" presStyleLbl="sibTrans1D1" presStyleIdx="1" presStyleCnt="7"/>
      <dgm:spPr/>
    </dgm:pt>
    <dgm:pt modelId="{1D6C13DD-59EB-4E83-8387-734A31CF7CFF}" type="pres">
      <dgm:prSet presAssocID="{B377658D-CCF6-4A21-A92D-56B16CF89640}" presName="node" presStyleLbl="node1" presStyleIdx="2" presStyleCnt="7" custScaleX="295261" custScaleY="92714" custRadScaleRad="159959" custRadScaleInc="-35247">
        <dgm:presLayoutVars>
          <dgm:bulletEnabled val="1"/>
        </dgm:presLayoutVars>
      </dgm:prSet>
      <dgm:spPr/>
    </dgm:pt>
    <dgm:pt modelId="{02905BDD-BCC6-49A8-B453-46E349AE2B2C}" type="pres">
      <dgm:prSet presAssocID="{B377658D-CCF6-4A21-A92D-56B16CF89640}" presName="spNode" presStyleCnt="0"/>
      <dgm:spPr/>
    </dgm:pt>
    <dgm:pt modelId="{CD2994E7-59C7-43D6-A9A0-05533F9482CF}" type="pres">
      <dgm:prSet presAssocID="{ADD4C9FB-0C65-4314-8E12-71241C35521C}" presName="sibTrans" presStyleLbl="sibTrans1D1" presStyleIdx="2" presStyleCnt="7"/>
      <dgm:spPr/>
    </dgm:pt>
    <dgm:pt modelId="{07CBE4ED-C179-40A5-B613-24AC28A6AFB0}" type="pres">
      <dgm:prSet presAssocID="{151D8289-56EF-435F-8CBD-B94B43BE2DB3}" presName="node" presStyleLbl="node1" presStyleIdx="3" presStyleCnt="7" custScaleX="182445" custRadScaleRad="156577" custRadScaleInc="-127353">
        <dgm:presLayoutVars>
          <dgm:bulletEnabled val="1"/>
        </dgm:presLayoutVars>
      </dgm:prSet>
      <dgm:spPr/>
    </dgm:pt>
    <dgm:pt modelId="{ADADA170-C44D-40EE-8CD2-AD346A2127F6}" type="pres">
      <dgm:prSet presAssocID="{151D8289-56EF-435F-8CBD-B94B43BE2DB3}" presName="spNode" presStyleCnt="0"/>
      <dgm:spPr/>
    </dgm:pt>
    <dgm:pt modelId="{080DE161-D692-405F-8975-8EC30137CFCE}" type="pres">
      <dgm:prSet presAssocID="{33D4E5E6-3ED9-49AF-9018-FA83EF37F1E4}" presName="sibTrans" presStyleLbl="sibTrans1D1" presStyleIdx="3" presStyleCnt="7"/>
      <dgm:spPr/>
    </dgm:pt>
    <dgm:pt modelId="{F673D6F2-AEDB-44CB-8154-F9BA987C46A4}" type="pres">
      <dgm:prSet presAssocID="{5096C732-4B1E-46ED-821F-596C3A882C3B}" presName="node" presStyleLbl="node1" presStyleIdx="4" presStyleCnt="7" custScaleX="214879" custRadScaleRad="117189" custRadScaleInc="33803">
        <dgm:presLayoutVars>
          <dgm:bulletEnabled val="1"/>
        </dgm:presLayoutVars>
      </dgm:prSet>
      <dgm:spPr/>
    </dgm:pt>
    <dgm:pt modelId="{1BED10F6-776F-405B-A45B-CAB3A87C99F8}" type="pres">
      <dgm:prSet presAssocID="{5096C732-4B1E-46ED-821F-596C3A882C3B}" presName="spNode" presStyleCnt="0"/>
      <dgm:spPr/>
    </dgm:pt>
    <dgm:pt modelId="{FF667562-DEF6-4344-A5BA-E9736C7FEAFB}" type="pres">
      <dgm:prSet presAssocID="{8C8DA34C-52F4-4640-A754-6DFA323D5AEC}" presName="sibTrans" presStyleLbl="sibTrans1D1" presStyleIdx="4" presStyleCnt="7"/>
      <dgm:spPr/>
    </dgm:pt>
    <dgm:pt modelId="{94DF12A3-BBBB-4C8D-965F-BC3E210E8850}" type="pres">
      <dgm:prSet presAssocID="{3A25D26C-2BD6-4A00-8F1E-61268D3A0DB9}" presName="node" presStyleLbl="node1" presStyleIdx="5" presStyleCnt="7" custScaleX="210892">
        <dgm:presLayoutVars>
          <dgm:bulletEnabled val="1"/>
        </dgm:presLayoutVars>
      </dgm:prSet>
      <dgm:spPr/>
    </dgm:pt>
    <dgm:pt modelId="{ACE3B5BF-0903-4640-BAAC-681E9AB5D1E1}" type="pres">
      <dgm:prSet presAssocID="{3A25D26C-2BD6-4A00-8F1E-61268D3A0DB9}" presName="spNode" presStyleCnt="0"/>
      <dgm:spPr/>
    </dgm:pt>
    <dgm:pt modelId="{768E41B9-3A0E-4D87-8F39-299811415EAD}" type="pres">
      <dgm:prSet presAssocID="{7DA7657D-2297-4F19-8915-71873DF8CB7D}" presName="sibTrans" presStyleLbl="sibTrans1D1" presStyleIdx="5" presStyleCnt="7"/>
      <dgm:spPr/>
    </dgm:pt>
    <dgm:pt modelId="{1AE5DA97-6603-4BC5-9CC4-A60EF16DB35F}" type="pres">
      <dgm:prSet presAssocID="{A91327AB-3350-48EC-9B4B-5807E62807E7}" presName="node" presStyleLbl="node1" presStyleIdx="6" presStyleCnt="7" custScaleX="261790" custRadScaleRad="99275" custRadScaleInc="-70189">
        <dgm:presLayoutVars>
          <dgm:bulletEnabled val="1"/>
        </dgm:presLayoutVars>
      </dgm:prSet>
      <dgm:spPr/>
    </dgm:pt>
    <dgm:pt modelId="{88CC51D8-A799-4983-B0EB-B4CB696D81C1}" type="pres">
      <dgm:prSet presAssocID="{A91327AB-3350-48EC-9B4B-5807E62807E7}" presName="spNode" presStyleCnt="0"/>
      <dgm:spPr/>
    </dgm:pt>
    <dgm:pt modelId="{5A1D9BAE-7591-40B9-BCEE-E9FF2A64AE39}" type="pres">
      <dgm:prSet presAssocID="{168D91F6-99DE-43A8-BF5A-F37FFB4DF4EA}" presName="sibTrans" presStyleLbl="sibTrans1D1" presStyleIdx="6" presStyleCnt="7"/>
      <dgm:spPr/>
    </dgm:pt>
  </dgm:ptLst>
  <dgm:cxnLst>
    <dgm:cxn modelId="{0743DB01-3613-457C-9DC7-18CD68C5DFE0}" srcId="{7F18FEFA-CB63-48A4-9E49-EA5C5BF3FEA7}" destId="{8F5D16C7-30DA-409D-B8DE-D6891C354814}" srcOrd="0" destOrd="0" parTransId="{315EA685-E9F9-4DBF-B230-6A4D1999EBFB}" sibTransId="{301ADE4D-63D8-4EDD-A420-C339216F1C37}"/>
    <dgm:cxn modelId="{89FA8703-1F43-4444-AC04-72D3279851C5}" srcId="{7F18FEFA-CB63-48A4-9E49-EA5C5BF3FEA7}" destId="{151D8289-56EF-435F-8CBD-B94B43BE2DB3}" srcOrd="3" destOrd="0" parTransId="{85189AAF-0591-4E60-836E-D750540B443C}" sibTransId="{33D4E5E6-3ED9-49AF-9018-FA83EF37F1E4}"/>
    <dgm:cxn modelId="{657D4F11-DE7E-488F-9C32-F424B8D1FBCB}" type="presOf" srcId="{8F5D16C7-30DA-409D-B8DE-D6891C354814}" destId="{EFD3302B-78B5-43A6-80D6-D949A640446A}" srcOrd="0" destOrd="0" presId="urn:microsoft.com/office/officeart/2005/8/layout/cycle6"/>
    <dgm:cxn modelId="{8A396023-5330-4E83-85DE-A4463F044E62}" type="presOf" srcId="{B377658D-CCF6-4A21-A92D-56B16CF89640}" destId="{1D6C13DD-59EB-4E83-8387-734A31CF7CFF}" srcOrd="0" destOrd="0" presId="urn:microsoft.com/office/officeart/2005/8/layout/cycle6"/>
    <dgm:cxn modelId="{DA99C431-B226-43BE-98C5-8C151C877E6E}" type="presOf" srcId="{8C8DA34C-52F4-4640-A754-6DFA323D5AEC}" destId="{FF667562-DEF6-4344-A5BA-E9736C7FEAFB}" srcOrd="0" destOrd="0" presId="urn:microsoft.com/office/officeart/2005/8/layout/cycle6"/>
    <dgm:cxn modelId="{E98B2735-13F8-4898-96B1-187C474C3DD3}" type="presOf" srcId="{97BF403E-9672-409B-9420-AC1D40A05479}" destId="{D1819713-5B24-4F00-8CCD-B6CA377E4F84}" srcOrd="0" destOrd="0" presId="urn:microsoft.com/office/officeart/2005/8/layout/cycle6"/>
    <dgm:cxn modelId="{5735BE61-7B25-4A48-B02A-BBD96E7C8C76}" srcId="{7F18FEFA-CB63-48A4-9E49-EA5C5BF3FEA7}" destId="{B377658D-CCF6-4A21-A92D-56B16CF89640}" srcOrd="2" destOrd="0" parTransId="{BFF4B2AC-50CC-4710-AB44-A05E6802AB11}" sibTransId="{ADD4C9FB-0C65-4314-8E12-71241C35521C}"/>
    <dgm:cxn modelId="{1F517265-E809-43DA-B735-2D9C2E32245C}" srcId="{7F18FEFA-CB63-48A4-9E49-EA5C5BF3FEA7}" destId="{3A25D26C-2BD6-4A00-8F1E-61268D3A0DB9}" srcOrd="5" destOrd="0" parTransId="{7FBF9221-5A11-4A7A-B5E6-82135C1E8E47}" sibTransId="{7DA7657D-2297-4F19-8915-71873DF8CB7D}"/>
    <dgm:cxn modelId="{0AFCA072-C641-46EA-94A3-9C624A86D841}" type="presOf" srcId="{A91327AB-3350-48EC-9B4B-5807E62807E7}" destId="{1AE5DA97-6603-4BC5-9CC4-A60EF16DB35F}" srcOrd="0" destOrd="0" presId="urn:microsoft.com/office/officeart/2005/8/layout/cycle6"/>
    <dgm:cxn modelId="{FD98A875-BA32-4EA4-B2DE-CF6822B99342}" type="presOf" srcId="{151D8289-56EF-435F-8CBD-B94B43BE2DB3}" destId="{07CBE4ED-C179-40A5-B613-24AC28A6AFB0}" srcOrd="0" destOrd="0" presId="urn:microsoft.com/office/officeart/2005/8/layout/cycle6"/>
    <dgm:cxn modelId="{FA36108A-F11E-4A0C-A5C1-50A0CE12FCCE}" type="presOf" srcId="{168D91F6-99DE-43A8-BF5A-F37FFB4DF4EA}" destId="{5A1D9BAE-7591-40B9-BCEE-E9FF2A64AE39}" srcOrd="0" destOrd="0" presId="urn:microsoft.com/office/officeart/2005/8/layout/cycle6"/>
    <dgm:cxn modelId="{793D3697-C95D-49AE-B67D-4D612E249E7D}" type="presOf" srcId="{F7418E73-C8AC-494D-8C59-F93D6689BA0C}" destId="{B6690EFF-4319-4A21-83B9-D2164550B30A}" srcOrd="0" destOrd="0" presId="urn:microsoft.com/office/officeart/2005/8/layout/cycle6"/>
    <dgm:cxn modelId="{4841DDBE-9B6C-4559-8C61-6341791E6EF9}" type="presOf" srcId="{5096C732-4B1E-46ED-821F-596C3A882C3B}" destId="{F673D6F2-AEDB-44CB-8154-F9BA987C46A4}" srcOrd="0" destOrd="0" presId="urn:microsoft.com/office/officeart/2005/8/layout/cycle6"/>
    <dgm:cxn modelId="{9E5FEFC1-41D2-4AA1-BEB0-2CC00A4C2458}" type="presOf" srcId="{ADD4C9FB-0C65-4314-8E12-71241C35521C}" destId="{CD2994E7-59C7-43D6-A9A0-05533F9482CF}" srcOrd="0" destOrd="0" presId="urn:microsoft.com/office/officeart/2005/8/layout/cycle6"/>
    <dgm:cxn modelId="{12F67CC3-0EEA-4599-9A23-E83A2DF932CB}" type="presOf" srcId="{7F18FEFA-CB63-48A4-9E49-EA5C5BF3FEA7}" destId="{79917D72-7F35-4BBC-BDC5-33DCE90330FA}" srcOrd="0" destOrd="0" presId="urn:microsoft.com/office/officeart/2005/8/layout/cycle6"/>
    <dgm:cxn modelId="{BCED3CD8-28F5-45DB-AF9A-9FC0E8E18497}" type="presOf" srcId="{33D4E5E6-3ED9-49AF-9018-FA83EF37F1E4}" destId="{080DE161-D692-405F-8975-8EC30137CFCE}" srcOrd="0" destOrd="0" presId="urn:microsoft.com/office/officeart/2005/8/layout/cycle6"/>
    <dgm:cxn modelId="{B1A127DD-5E8C-4AFC-B05D-6E900549FCC6}" type="presOf" srcId="{3A25D26C-2BD6-4A00-8F1E-61268D3A0DB9}" destId="{94DF12A3-BBBB-4C8D-965F-BC3E210E8850}" srcOrd="0" destOrd="0" presId="urn:microsoft.com/office/officeart/2005/8/layout/cycle6"/>
    <dgm:cxn modelId="{2D5A84E9-1A66-47E6-A45D-25A48732D9D9}" type="presOf" srcId="{7DA7657D-2297-4F19-8915-71873DF8CB7D}" destId="{768E41B9-3A0E-4D87-8F39-299811415EAD}" srcOrd="0" destOrd="0" presId="urn:microsoft.com/office/officeart/2005/8/layout/cycle6"/>
    <dgm:cxn modelId="{F48A66EA-97A7-4A2E-9A49-3CB66967B345}" type="presOf" srcId="{301ADE4D-63D8-4EDD-A420-C339216F1C37}" destId="{BB2889D5-4EBB-4BE8-B097-0A6D2AA088D7}" srcOrd="0" destOrd="0" presId="urn:microsoft.com/office/officeart/2005/8/layout/cycle6"/>
    <dgm:cxn modelId="{75D8EBED-0287-418A-B427-1F16340176DB}" srcId="{7F18FEFA-CB63-48A4-9E49-EA5C5BF3FEA7}" destId="{A91327AB-3350-48EC-9B4B-5807E62807E7}" srcOrd="6" destOrd="0" parTransId="{4C607D10-B369-41DA-9251-EDC01B0869E5}" sibTransId="{168D91F6-99DE-43A8-BF5A-F37FFB4DF4EA}"/>
    <dgm:cxn modelId="{478901F3-A0C2-4BAB-9647-22E93F4783A5}" srcId="{7F18FEFA-CB63-48A4-9E49-EA5C5BF3FEA7}" destId="{97BF403E-9672-409B-9420-AC1D40A05479}" srcOrd="1" destOrd="0" parTransId="{1871A52D-F833-46EC-BB75-AE9587079E0A}" sibTransId="{F7418E73-C8AC-494D-8C59-F93D6689BA0C}"/>
    <dgm:cxn modelId="{EC6FABFB-53F6-40AB-BB5F-B00C0F7C2C2C}" srcId="{7F18FEFA-CB63-48A4-9E49-EA5C5BF3FEA7}" destId="{5096C732-4B1E-46ED-821F-596C3A882C3B}" srcOrd="4" destOrd="0" parTransId="{9AF696B4-AD98-44D3-BAD9-5B0DD1A4D689}" sibTransId="{8C8DA34C-52F4-4640-A754-6DFA323D5AEC}"/>
    <dgm:cxn modelId="{02ADDC74-7B52-4F2A-91DF-C21425D8C67F}" type="presParOf" srcId="{79917D72-7F35-4BBC-BDC5-33DCE90330FA}" destId="{EFD3302B-78B5-43A6-80D6-D949A640446A}" srcOrd="0" destOrd="0" presId="urn:microsoft.com/office/officeart/2005/8/layout/cycle6"/>
    <dgm:cxn modelId="{A0129727-FA28-4FA8-9DD2-1B340C9D105C}" type="presParOf" srcId="{79917D72-7F35-4BBC-BDC5-33DCE90330FA}" destId="{E0EBAEF2-46C4-4119-B8DA-7AD6332AD011}" srcOrd="1" destOrd="0" presId="urn:microsoft.com/office/officeart/2005/8/layout/cycle6"/>
    <dgm:cxn modelId="{6083FDC6-971C-4967-B2C8-65A8BAAF0471}" type="presParOf" srcId="{79917D72-7F35-4BBC-BDC5-33DCE90330FA}" destId="{BB2889D5-4EBB-4BE8-B097-0A6D2AA088D7}" srcOrd="2" destOrd="0" presId="urn:microsoft.com/office/officeart/2005/8/layout/cycle6"/>
    <dgm:cxn modelId="{359A1369-DE77-48B7-94A7-0C7C8BC656DA}" type="presParOf" srcId="{79917D72-7F35-4BBC-BDC5-33DCE90330FA}" destId="{D1819713-5B24-4F00-8CCD-B6CA377E4F84}" srcOrd="3" destOrd="0" presId="urn:microsoft.com/office/officeart/2005/8/layout/cycle6"/>
    <dgm:cxn modelId="{E6EF5DBD-09D1-4B5B-9CC5-544C99476EAD}" type="presParOf" srcId="{79917D72-7F35-4BBC-BDC5-33DCE90330FA}" destId="{7699EC17-CCBC-4B08-93C7-4B66BE2C7001}" srcOrd="4" destOrd="0" presId="urn:microsoft.com/office/officeart/2005/8/layout/cycle6"/>
    <dgm:cxn modelId="{DECCF65F-BFCF-4EB5-9789-AE962AC55126}" type="presParOf" srcId="{79917D72-7F35-4BBC-BDC5-33DCE90330FA}" destId="{B6690EFF-4319-4A21-83B9-D2164550B30A}" srcOrd="5" destOrd="0" presId="urn:microsoft.com/office/officeart/2005/8/layout/cycle6"/>
    <dgm:cxn modelId="{C65886DA-DC8E-412C-9EA6-E31424B1F388}" type="presParOf" srcId="{79917D72-7F35-4BBC-BDC5-33DCE90330FA}" destId="{1D6C13DD-59EB-4E83-8387-734A31CF7CFF}" srcOrd="6" destOrd="0" presId="urn:microsoft.com/office/officeart/2005/8/layout/cycle6"/>
    <dgm:cxn modelId="{A78BAE32-F95D-41F0-9492-82C9F3D84D11}" type="presParOf" srcId="{79917D72-7F35-4BBC-BDC5-33DCE90330FA}" destId="{02905BDD-BCC6-49A8-B453-46E349AE2B2C}" srcOrd="7" destOrd="0" presId="urn:microsoft.com/office/officeart/2005/8/layout/cycle6"/>
    <dgm:cxn modelId="{43087F7A-2EC7-45EC-9D5A-FE6D15529B7A}" type="presParOf" srcId="{79917D72-7F35-4BBC-BDC5-33DCE90330FA}" destId="{CD2994E7-59C7-43D6-A9A0-05533F9482CF}" srcOrd="8" destOrd="0" presId="urn:microsoft.com/office/officeart/2005/8/layout/cycle6"/>
    <dgm:cxn modelId="{6894D242-D786-4D2B-8CF7-10E83058DA26}" type="presParOf" srcId="{79917D72-7F35-4BBC-BDC5-33DCE90330FA}" destId="{07CBE4ED-C179-40A5-B613-24AC28A6AFB0}" srcOrd="9" destOrd="0" presId="urn:microsoft.com/office/officeart/2005/8/layout/cycle6"/>
    <dgm:cxn modelId="{281D15C1-CB31-42EB-A67F-4B56F3DAD3F6}" type="presParOf" srcId="{79917D72-7F35-4BBC-BDC5-33DCE90330FA}" destId="{ADADA170-C44D-40EE-8CD2-AD346A2127F6}" srcOrd="10" destOrd="0" presId="urn:microsoft.com/office/officeart/2005/8/layout/cycle6"/>
    <dgm:cxn modelId="{78430BFC-DFF2-4E85-A26D-3A5BE20EB636}" type="presParOf" srcId="{79917D72-7F35-4BBC-BDC5-33DCE90330FA}" destId="{080DE161-D692-405F-8975-8EC30137CFCE}" srcOrd="11" destOrd="0" presId="urn:microsoft.com/office/officeart/2005/8/layout/cycle6"/>
    <dgm:cxn modelId="{A3C71A12-F46B-44E2-9214-1873BE63A97F}" type="presParOf" srcId="{79917D72-7F35-4BBC-BDC5-33DCE90330FA}" destId="{F673D6F2-AEDB-44CB-8154-F9BA987C46A4}" srcOrd="12" destOrd="0" presId="urn:microsoft.com/office/officeart/2005/8/layout/cycle6"/>
    <dgm:cxn modelId="{C25ADF86-09A3-48D7-95AD-CFC352079C22}" type="presParOf" srcId="{79917D72-7F35-4BBC-BDC5-33DCE90330FA}" destId="{1BED10F6-776F-405B-A45B-CAB3A87C99F8}" srcOrd="13" destOrd="0" presId="urn:microsoft.com/office/officeart/2005/8/layout/cycle6"/>
    <dgm:cxn modelId="{B28988CA-02E6-4058-BFF7-CF3314B3ED66}" type="presParOf" srcId="{79917D72-7F35-4BBC-BDC5-33DCE90330FA}" destId="{FF667562-DEF6-4344-A5BA-E9736C7FEAFB}" srcOrd="14" destOrd="0" presId="urn:microsoft.com/office/officeart/2005/8/layout/cycle6"/>
    <dgm:cxn modelId="{C48EDD42-5C1B-4EF1-8BAC-36B3209D0B22}" type="presParOf" srcId="{79917D72-7F35-4BBC-BDC5-33DCE90330FA}" destId="{94DF12A3-BBBB-4C8D-965F-BC3E210E8850}" srcOrd="15" destOrd="0" presId="urn:microsoft.com/office/officeart/2005/8/layout/cycle6"/>
    <dgm:cxn modelId="{9F4262B7-0AE9-42C3-8E98-2722F4DDC443}" type="presParOf" srcId="{79917D72-7F35-4BBC-BDC5-33DCE90330FA}" destId="{ACE3B5BF-0903-4640-BAAC-681E9AB5D1E1}" srcOrd="16" destOrd="0" presId="urn:microsoft.com/office/officeart/2005/8/layout/cycle6"/>
    <dgm:cxn modelId="{88D3FDC6-C8BB-40B6-BEF3-225B85BB0E25}" type="presParOf" srcId="{79917D72-7F35-4BBC-BDC5-33DCE90330FA}" destId="{768E41B9-3A0E-4D87-8F39-299811415EAD}" srcOrd="17" destOrd="0" presId="urn:microsoft.com/office/officeart/2005/8/layout/cycle6"/>
    <dgm:cxn modelId="{E36483F2-F1A0-4504-99A4-D43382283C68}" type="presParOf" srcId="{79917D72-7F35-4BBC-BDC5-33DCE90330FA}" destId="{1AE5DA97-6603-4BC5-9CC4-A60EF16DB35F}" srcOrd="18" destOrd="0" presId="urn:microsoft.com/office/officeart/2005/8/layout/cycle6"/>
    <dgm:cxn modelId="{36155ADB-954B-4150-A52A-612541112B3C}" type="presParOf" srcId="{79917D72-7F35-4BBC-BDC5-33DCE90330FA}" destId="{88CC51D8-A799-4983-B0EB-B4CB696D81C1}" srcOrd="19" destOrd="0" presId="urn:microsoft.com/office/officeart/2005/8/layout/cycle6"/>
    <dgm:cxn modelId="{E7B9A5A6-12BA-4C22-95B2-C311CC51C17D}" type="presParOf" srcId="{79917D72-7F35-4BBC-BDC5-33DCE90330FA}" destId="{5A1D9BAE-7591-40B9-BCEE-E9FF2A64AE39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0D3AF4-7E45-4FFB-BEDA-8C14C711209F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</dgm:pt>
    <dgm:pt modelId="{FB930CB1-A671-4584-BBF9-9ABB0C4CE77B}">
      <dgm:prSet phldrT="[Текст]"/>
      <dgm:spPr/>
      <dgm:t>
        <a:bodyPr/>
        <a:lstStyle/>
        <a:p>
          <a:r>
            <a:rPr lang="ru-RU" b="1" i="0">
              <a:effectLst/>
              <a:latin typeface="+mn-lt"/>
              <a:ea typeface="+mn-ea"/>
              <a:cs typeface="+mn-cs"/>
            </a:rPr>
            <a:t>Угроза</a:t>
          </a:r>
          <a:endParaRPr lang="ru-RU" dirty="0"/>
        </a:p>
      </dgm:t>
    </dgm:pt>
    <dgm:pt modelId="{69E5151A-8699-45BF-B51D-2CAC8E847324}" type="parTrans" cxnId="{A12F362A-3F70-4568-B8EF-AB56E21C24F1}">
      <dgm:prSet/>
      <dgm:spPr/>
      <dgm:t>
        <a:bodyPr/>
        <a:lstStyle/>
        <a:p>
          <a:endParaRPr lang="ru-RU"/>
        </a:p>
      </dgm:t>
    </dgm:pt>
    <dgm:pt modelId="{8F0CAB9B-3622-4D3A-8637-D11C0814B3C5}" type="sibTrans" cxnId="{A12F362A-3F70-4568-B8EF-AB56E21C24F1}">
      <dgm:prSet/>
      <dgm:spPr/>
      <dgm:t>
        <a:bodyPr/>
        <a:lstStyle/>
        <a:p>
          <a:endParaRPr lang="ru-RU"/>
        </a:p>
      </dgm:t>
    </dgm:pt>
    <dgm:pt modelId="{FBDBEDA4-6EA2-496D-9E84-C04C4EFB44FC}">
      <dgm:prSet phldrT="[Текст]"/>
      <dgm:spPr/>
      <dgm:t>
        <a:bodyPr/>
        <a:lstStyle/>
        <a:p>
          <a:r>
            <a:rPr lang="ru-RU" b="1" i="0" dirty="0">
              <a:effectLst/>
              <a:latin typeface="+mn-lt"/>
              <a:ea typeface="+mn-ea"/>
              <a:cs typeface="+mn-cs"/>
            </a:rPr>
            <a:t>Требование к безопасности</a:t>
          </a:r>
          <a:endParaRPr lang="ru-RU" dirty="0"/>
        </a:p>
      </dgm:t>
    </dgm:pt>
    <dgm:pt modelId="{DDF3C10B-B738-465A-BB0B-70D8FEED3CF2}" type="parTrans" cxnId="{3308A370-1D3D-4550-8D8B-8DE3FBD303AA}">
      <dgm:prSet/>
      <dgm:spPr/>
      <dgm:t>
        <a:bodyPr/>
        <a:lstStyle/>
        <a:p>
          <a:endParaRPr lang="ru-RU"/>
        </a:p>
      </dgm:t>
    </dgm:pt>
    <dgm:pt modelId="{BDBFA309-BCD5-45CE-906A-AFDD742E9C18}" type="sibTrans" cxnId="{3308A370-1D3D-4550-8D8B-8DE3FBD303AA}">
      <dgm:prSet/>
      <dgm:spPr/>
      <dgm:t>
        <a:bodyPr/>
        <a:lstStyle/>
        <a:p>
          <a:endParaRPr lang="ru-RU"/>
        </a:p>
      </dgm:t>
    </dgm:pt>
    <dgm:pt modelId="{D16E3D93-A4BC-447D-AE2F-430D08E6CBA3}">
      <dgm:prSet phldrT="[Текст]"/>
      <dgm:spPr/>
      <dgm:t>
        <a:bodyPr/>
        <a:lstStyle/>
        <a:p>
          <a:r>
            <a:rPr lang="ru-RU" b="1" i="0">
              <a:effectLst/>
              <a:latin typeface="+mn-lt"/>
              <a:ea typeface="+mn-ea"/>
              <a:cs typeface="+mn-cs"/>
            </a:rPr>
            <a:t>Средство защиты (TLS, MFA).</a:t>
          </a:r>
          <a:endParaRPr lang="ru-RU" dirty="0"/>
        </a:p>
      </dgm:t>
    </dgm:pt>
    <dgm:pt modelId="{67C46AEB-7F04-4F03-A39D-FB00C0618C58}" type="parTrans" cxnId="{9B76FB20-DF7C-494B-AD3E-1BF95B7352E5}">
      <dgm:prSet/>
      <dgm:spPr/>
      <dgm:t>
        <a:bodyPr/>
        <a:lstStyle/>
        <a:p>
          <a:endParaRPr lang="ru-RU"/>
        </a:p>
      </dgm:t>
    </dgm:pt>
    <dgm:pt modelId="{F6852452-0275-43AB-8983-0B11DBD59C96}" type="sibTrans" cxnId="{9B76FB20-DF7C-494B-AD3E-1BF95B7352E5}">
      <dgm:prSet/>
      <dgm:spPr/>
      <dgm:t>
        <a:bodyPr/>
        <a:lstStyle/>
        <a:p>
          <a:endParaRPr lang="ru-RU"/>
        </a:p>
      </dgm:t>
    </dgm:pt>
    <dgm:pt modelId="{F431FD61-3FE4-454B-A776-455804F32B1A}" type="pres">
      <dgm:prSet presAssocID="{9C0D3AF4-7E45-4FFB-BEDA-8C14C711209F}" presName="Name0" presStyleCnt="0">
        <dgm:presLayoutVars>
          <dgm:dir/>
          <dgm:animLvl val="lvl"/>
          <dgm:resizeHandles val="exact"/>
        </dgm:presLayoutVars>
      </dgm:prSet>
      <dgm:spPr/>
    </dgm:pt>
    <dgm:pt modelId="{95133A97-F237-4D90-8C51-2B4633E402BC}" type="pres">
      <dgm:prSet presAssocID="{9C0D3AF4-7E45-4FFB-BEDA-8C14C711209F}" presName="dummy" presStyleCnt="0"/>
      <dgm:spPr/>
    </dgm:pt>
    <dgm:pt modelId="{2308DCBE-909C-4E91-B24D-3D8B542C1A97}" type="pres">
      <dgm:prSet presAssocID="{9C0D3AF4-7E45-4FFB-BEDA-8C14C711209F}" presName="linH" presStyleCnt="0"/>
      <dgm:spPr/>
    </dgm:pt>
    <dgm:pt modelId="{EEF96D61-2E16-464E-B39B-9D29C5DDAC8F}" type="pres">
      <dgm:prSet presAssocID="{9C0D3AF4-7E45-4FFB-BEDA-8C14C711209F}" presName="padding1" presStyleCnt="0"/>
      <dgm:spPr/>
    </dgm:pt>
    <dgm:pt modelId="{90D1EA46-9073-432C-8760-A585137A7CA1}" type="pres">
      <dgm:prSet presAssocID="{FB930CB1-A671-4584-BBF9-9ABB0C4CE77B}" presName="linV" presStyleCnt="0"/>
      <dgm:spPr/>
    </dgm:pt>
    <dgm:pt modelId="{C3332041-0E89-4A96-AC95-6F63AD387915}" type="pres">
      <dgm:prSet presAssocID="{FB930CB1-A671-4584-BBF9-9ABB0C4CE77B}" presName="spVertical1" presStyleCnt="0"/>
      <dgm:spPr/>
    </dgm:pt>
    <dgm:pt modelId="{B040646D-CD21-4BD4-A1B6-547C0787E7B1}" type="pres">
      <dgm:prSet presAssocID="{FB930CB1-A671-4584-BBF9-9ABB0C4CE77B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82A1493-03E4-491B-8790-E5D95CE0F887}" type="pres">
      <dgm:prSet presAssocID="{FB930CB1-A671-4584-BBF9-9ABB0C4CE77B}" presName="spVertical2" presStyleCnt="0"/>
      <dgm:spPr/>
    </dgm:pt>
    <dgm:pt modelId="{E00F6544-A855-4007-965A-75205DE2FB3E}" type="pres">
      <dgm:prSet presAssocID="{FB930CB1-A671-4584-BBF9-9ABB0C4CE77B}" presName="spVertical3" presStyleCnt="0"/>
      <dgm:spPr/>
    </dgm:pt>
    <dgm:pt modelId="{162E5BE0-D48A-4FB2-B880-2388F95A64E7}" type="pres">
      <dgm:prSet presAssocID="{8F0CAB9B-3622-4D3A-8637-D11C0814B3C5}" presName="space" presStyleCnt="0"/>
      <dgm:spPr/>
    </dgm:pt>
    <dgm:pt modelId="{E8D41899-F237-43F3-94D0-6B0FF46ED2C9}" type="pres">
      <dgm:prSet presAssocID="{FBDBEDA4-6EA2-496D-9E84-C04C4EFB44FC}" presName="linV" presStyleCnt="0"/>
      <dgm:spPr/>
    </dgm:pt>
    <dgm:pt modelId="{C5F444CD-BBD6-43CE-A8FA-DFD6F32876E4}" type="pres">
      <dgm:prSet presAssocID="{FBDBEDA4-6EA2-496D-9E84-C04C4EFB44FC}" presName="spVertical1" presStyleCnt="0"/>
      <dgm:spPr/>
    </dgm:pt>
    <dgm:pt modelId="{CC61ED73-8FC4-4939-9455-04C7072DDFF1}" type="pres">
      <dgm:prSet presAssocID="{FBDBEDA4-6EA2-496D-9E84-C04C4EFB44FC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3BD3D41-64A0-4835-8CF7-153FE966A008}" type="pres">
      <dgm:prSet presAssocID="{FBDBEDA4-6EA2-496D-9E84-C04C4EFB44FC}" presName="spVertical2" presStyleCnt="0"/>
      <dgm:spPr/>
    </dgm:pt>
    <dgm:pt modelId="{E7296348-A066-454A-84CA-D85AC3B5F3B1}" type="pres">
      <dgm:prSet presAssocID="{FBDBEDA4-6EA2-496D-9E84-C04C4EFB44FC}" presName="spVertical3" presStyleCnt="0"/>
      <dgm:spPr/>
    </dgm:pt>
    <dgm:pt modelId="{80B114E2-0B24-47A9-A4CB-0BCDBF8F63D3}" type="pres">
      <dgm:prSet presAssocID="{BDBFA309-BCD5-45CE-906A-AFDD742E9C18}" presName="space" presStyleCnt="0"/>
      <dgm:spPr/>
    </dgm:pt>
    <dgm:pt modelId="{F77EA6D7-48DE-4885-811D-620C2B17DF19}" type="pres">
      <dgm:prSet presAssocID="{D16E3D93-A4BC-447D-AE2F-430D08E6CBA3}" presName="linV" presStyleCnt="0"/>
      <dgm:spPr/>
    </dgm:pt>
    <dgm:pt modelId="{CD2D21E7-DF21-4241-9A2A-28C25F08A043}" type="pres">
      <dgm:prSet presAssocID="{D16E3D93-A4BC-447D-AE2F-430D08E6CBA3}" presName="spVertical1" presStyleCnt="0"/>
      <dgm:spPr/>
    </dgm:pt>
    <dgm:pt modelId="{414472D4-869F-4398-8E60-6DC72CFB35E1}" type="pres">
      <dgm:prSet presAssocID="{D16E3D93-A4BC-447D-AE2F-430D08E6CBA3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1A2D6A8-F063-40EA-8215-69079310FCF9}" type="pres">
      <dgm:prSet presAssocID="{D16E3D93-A4BC-447D-AE2F-430D08E6CBA3}" presName="spVertical2" presStyleCnt="0"/>
      <dgm:spPr/>
    </dgm:pt>
    <dgm:pt modelId="{9006371E-C7F6-464F-A473-7C69BD0FBC41}" type="pres">
      <dgm:prSet presAssocID="{D16E3D93-A4BC-447D-AE2F-430D08E6CBA3}" presName="spVertical3" presStyleCnt="0"/>
      <dgm:spPr/>
    </dgm:pt>
    <dgm:pt modelId="{1591CAAD-DBAA-469D-AA41-B18378BA161C}" type="pres">
      <dgm:prSet presAssocID="{9C0D3AF4-7E45-4FFB-BEDA-8C14C711209F}" presName="padding2" presStyleCnt="0"/>
      <dgm:spPr/>
    </dgm:pt>
    <dgm:pt modelId="{A8BBAC20-13A7-4FDF-80FC-DB0F91993C39}" type="pres">
      <dgm:prSet presAssocID="{9C0D3AF4-7E45-4FFB-BEDA-8C14C711209F}" presName="negArrow" presStyleCnt="0"/>
      <dgm:spPr/>
    </dgm:pt>
    <dgm:pt modelId="{0CC6FB17-4EA2-42F4-9804-0B32D6373A11}" type="pres">
      <dgm:prSet presAssocID="{9C0D3AF4-7E45-4FFB-BEDA-8C14C711209F}" presName="backgroundArrow" presStyleLbl="node1" presStyleIdx="0" presStyleCnt="1"/>
      <dgm:spPr/>
    </dgm:pt>
  </dgm:ptLst>
  <dgm:cxnLst>
    <dgm:cxn modelId="{24FB0708-AF5C-455D-97B3-A2C60F4F08D8}" type="presOf" srcId="{FBDBEDA4-6EA2-496D-9E84-C04C4EFB44FC}" destId="{CC61ED73-8FC4-4939-9455-04C7072DDFF1}" srcOrd="0" destOrd="0" presId="urn:microsoft.com/office/officeart/2005/8/layout/hProcess3"/>
    <dgm:cxn modelId="{9B76FB20-DF7C-494B-AD3E-1BF95B7352E5}" srcId="{9C0D3AF4-7E45-4FFB-BEDA-8C14C711209F}" destId="{D16E3D93-A4BC-447D-AE2F-430D08E6CBA3}" srcOrd="2" destOrd="0" parTransId="{67C46AEB-7F04-4F03-A39D-FB00C0618C58}" sibTransId="{F6852452-0275-43AB-8983-0B11DBD59C96}"/>
    <dgm:cxn modelId="{A12F362A-3F70-4568-B8EF-AB56E21C24F1}" srcId="{9C0D3AF4-7E45-4FFB-BEDA-8C14C711209F}" destId="{FB930CB1-A671-4584-BBF9-9ABB0C4CE77B}" srcOrd="0" destOrd="0" parTransId="{69E5151A-8699-45BF-B51D-2CAC8E847324}" sibTransId="{8F0CAB9B-3622-4D3A-8637-D11C0814B3C5}"/>
    <dgm:cxn modelId="{F01CB642-364A-4781-B901-641B05B0950B}" type="presOf" srcId="{D16E3D93-A4BC-447D-AE2F-430D08E6CBA3}" destId="{414472D4-869F-4398-8E60-6DC72CFB35E1}" srcOrd="0" destOrd="0" presId="urn:microsoft.com/office/officeart/2005/8/layout/hProcess3"/>
    <dgm:cxn modelId="{3308A370-1D3D-4550-8D8B-8DE3FBD303AA}" srcId="{9C0D3AF4-7E45-4FFB-BEDA-8C14C711209F}" destId="{FBDBEDA4-6EA2-496D-9E84-C04C4EFB44FC}" srcOrd="1" destOrd="0" parTransId="{DDF3C10B-B738-465A-BB0B-70D8FEED3CF2}" sibTransId="{BDBFA309-BCD5-45CE-906A-AFDD742E9C18}"/>
    <dgm:cxn modelId="{0E592187-0820-4435-A9C1-F8D67557DF9F}" type="presOf" srcId="{FB930CB1-A671-4584-BBF9-9ABB0C4CE77B}" destId="{B040646D-CD21-4BD4-A1B6-547C0787E7B1}" srcOrd="0" destOrd="0" presId="urn:microsoft.com/office/officeart/2005/8/layout/hProcess3"/>
    <dgm:cxn modelId="{22EF0EDC-8CA5-4E81-BB42-E0AC1D13FD4D}" type="presOf" srcId="{9C0D3AF4-7E45-4FFB-BEDA-8C14C711209F}" destId="{F431FD61-3FE4-454B-A776-455804F32B1A}" srcOrd="0" destOrd="0" presId="urn:microsoft.com/office/officeart/2005/8/layout/hProcess3"/>
    <dgm:cxn modelId="{DC5A9A40-A07C-41C9-87FD-BF411FD4CE20}" type="presParOf" srcId="{F431FD61-3FE4-454B-A776-455804F32B1A}" destId="{95133A97-F237-4D90-8C51-2B4633E402BC}" srcOrd="0" destOrd="0" presId="urn:microsoft.com/office/officeart/2005/8/layout/hProcess3"/>
    <dgm:cxn modelId="{EAB0D08D-D11C-41F9-A647-2F5BD853C67E}" type="presParOf" srcId="{F431FD61-3FE4-454B-A776-455804F32B1A}" destId="{2308DCBE-909C-4E91-B24D-3D8B542C1A97}" srcOrd="1" destOrd="0" presId="urn:microsoft.com/office/officeart/2005/8/layout/hProcess3"/>
    <dgm:cxn modelId="{56ECCB75-EA42-4073-ADD1-5247424068AA}" type="presParOf" srcId="{2308DCBE-909C-4E91-B24D-3D8B542C1A97}" destId="{EEF96D61-2E16-464E-B39B-9D29C5DDAC8F}" srcOrd="0" destOrd="0" presId="urn:microsoft.com/office/officeart/2005/8/layout/hProcess3"/>
    <dgm:cxn modelId="{130E301F-008C-480E-B400-BB6DC323808F}" type="presParOf" srcId="{2308DCBE-909C-4E91-B24D-3D8B542C1A97}" destId="{90D1EA46-9073-432C-8760-A585137A7CA1}" srcOrd="1" destOrd="0" presId="urn:microsoft.com/office/officeart/2005/8/layout/hProcess3"/>
    <dgm:cxn modelId="{5064CFA1-077C-490A-9A2B-21DA7E599501}" type="presParOf" srcId="{90D1EA46-9073-432C-8760-A585137A7CA1}" destId="{C3332041-0E89-4A96-AC95-6F63AD387915}" srcOrd="0" destOrd="0" presId="urn:microsoft.com/office/officeart/2005/8/layout/hProcess3"/>
    <dgm:cxn modelId="{47B4F54F-FB9A-4571-8004-D4F59DA6E6EF}" type="presParOf" srcId="{90D1EA46-9073-432C-8760-A585137A7CA1}" destId="{B040646D-CD21-4BD4-A1B6-547C0787E7B1}" srcOrd="1" destOrd="0" presId="urn:microsoft.com/office/officeart/2005/8/layout/hProcess3"/>
    <dgm:cxn modelId="{F124BAEF-24D5-4CFC-8780-F294108F2CC0}" type="presParOf" srcId="{90D1EA46-9073-432C-8760-A585137A7CA1}" destId="{282A1493-03E4-491B-8790-E5D95CE0F887}" srcOrd="2" destOrd="0" presId="urn:microsoft.com/office/officeart/2005/8/layout/hProcess3"/>
    <dgm:cxn modelId="{20F7FD2D-CC18-4EA9-96DE-13A7841ED307}" type="presParOf" srcId="{90D1EA46-9073-432C-8760-A585137A7CA1}" destId="{E00F6544-A855-4007-965A-75205DE2FB3E}" srcOrd="3" destOrd="0" presId="urn:microsoft.com/office/officeart/2005/8/layout/hProcess3"/>
    <dgm:cxn modelId="{930810B7-4B0C-49F3-8279-DE2D32E15645}" type="presParOf" srcId="{2308DCBE-909C-4E91-B24D-3D8B542C1A97}" destId="{162E5BE0-D48A-4FB2-B880-2388F95A64E7}" srcOrd="2" destOrd="0" presId="urn:microsoft.com/office/officeart/2005/8/layout/hProcess3"/>
    <dgm:cxn modelId="{E9F7F5BB-DBE2-40B9-9455-458F081B7B9B}" type="presParOf" srcId="{2308DCBE-909C-4E91-B24D-3D8B542C1A97}" destId="{E8D41899-F237-43F3-94D0-6B0FF46ED2C9}" srcOrd="3" destOrd="0" presId="urn:microsoft.com/office/officeart/2005/8/layout/hProcess3"/>
    <dgm:cxn modelId="{3EDE2255-F324-45D2-96F4-18F9B8A148E9}" type="presParOf" srcId="{E8D41899-F237-43F3-94D0-6B0FF46ED2C9}" destId="{C5F444CD-BBD6-43CE-A8FA-DFD6F32876E4}" srcOrd="0" destOrd="0" presId="urn:microsoft.com/office/officeart/2005/8/layout/hProcess3"/>
    <dgm:cxn modelId="{2575AC40-AA61-4CA5-8688-A30D7224BAD0}" type="presParOf" srcId="{E8D41899-F237-43F3-94D0-6B0FF46ED2C9}" destId="{CC61ED73-8FC4-4939-9455-04C7072DDFF1}" srcOrd="1" destOrd="0" presId="urn:microsoft.com/office/officeart/2005/8/layout/hProcess3"/>
    <dgm:cxn modelId="{3E112A79-6DA1-4BF3-8670-03700B656219}" type="presParOf" srcId="{E8D41899-F237-43F3-94D0-6B0FF46ED2C9}" destId="{E3BD3D41-64A0-4835-8CF7-153FE966A008}" srcOrd="2" destOrd="0" presId="urn:microsoft.com/office/officeart/2005/8/layout/hProcess3"/>
    <dgm:cxn modelId="{A1D52F44-D764-46A4-BF7B-9ACD7A2978CC}" type="presParOf" srcId="{E8D41899-F237-43F3-94D0-6B0FF46ED2C9}" destId="{E7296348-A066-454A-84CA-D85AC3B5F3B1}" srcOrd="3" destOrd="0" presId="urn:microsoft.com/office/officeart/2005/8/layout/hProcess3"/>
    <dgm:cxn modelId="{A34274D6-98DE-4AEE-A0D3-E2D6BF088E52}" type="presParOf" srcId="{2308DCBE-909C-4E91-B24D-3D8B542C1A97}" destId="{80B114E2-0B24-47A9-A4CB-0BCDBF8F63D3}" srcOrd="4" destOrd="0" presId="urn:microsoft.com/office/officeart/2005/8/layout/hProcess3"/>
    <dgm:cxn modelId="{55AF6609-E23C-4878-B579-1A99936FFED7}" type="presParOf" srcId="{2308DCBE-909C-4E91-B24D-3D8B542C1A97}" destId="{F77EA6D7-48DE-4885-811D-620C2B17DF19}" srcOrd="5" destOrd="0" presId="urn:microsoft.com/office/officeart/2005/8/layout/hProcess3"/>
    <dgm:cxn modelId="{687916A2-C4FF-4971-A116-EBC8302AA819}" type="presParOf" srcId="{F77EA6D7-48DE-4885-811D-620C2B17DF19}" destId="{CD2D21E7-DF21-4241-9A2A-28C25F08A043}" srcOrd="0" destOrd="0" presId="urn:microsoft.com/office/officeart/2005/8/layout/hProcess3"/>
    <dgm:cxn modelId="{F076B289-690D-453C-83A2-719DF25117FE}" type="presParOf" srcId="{F77EA6D7-48DE-4885-811D-620C2B17DF19}" destId="{414472D4-869F-4398-8E60-6DC72CFB35E1}" srcOrd="1" destOrd="0" presId="urn:microsoft.com/office/officeart/2005/8/layout/hProcess3"/>
    <dgm:cxn modelId="{3830515D-BA24-4B10-89BA-8C5DB5BA8A82}" type="presParOf" srcId="{F77EA6D7-48DE-4885-811D-620C2B17DF19}" destId="{41A2D6A8-F063-40EA-8215-69079310FCF9}" srcOrd="2" destOrd="0" presId="urn:microsoft.com/office/officeart/2005/8/layout/hProcess3"/>
    <dgm:cxn modelId="{26AF0764-522C-42E2-A3C9-4D81DDF76613}" type="presParOf" srcId="{F77EA6D7-48DE-4885-811D-620C2B17DF19}" destId="{9006371E-C7F6-464F-A473-7C69BD0FBC41}" srcOrd="3" destOrd="0" presId="urn:microsoft.com/office/officeart/2005/8/layout/hProcess3"/>
    <dgm:cxn modelId="{657565B0-DFDD-496C-AED1-FF17A4857C3E}" type="presParOf" srcId="{2308DCBE-909C-4E91-B24D-3D8B542C1A97}" destId="{1591CAAD-DBAA-469D-AA41-B18378BA161C}" srcOrd="6" destOrd="0" presId="urn:microsoft.com/office/officeart/2005/8/layout/hProcess3"/>
    <dgm:cxn modelId="{5F0CCA0B-8716-4BDC-9A75-AB270CD6B870}" type="presParOf" srcId="{2308DCBE-909C-4E91-B24D-3D8B542C1A97}" destId="{A8BBAC20-13A7-4FDF-80FC-DB0F91993C39}" srcOrd="7" destOrd="0" presId="urn:microsoft.com/office/officeart/2005/8/layout/hProcess3"/>
    <dgm:cxn modelId="{FC70FCCC-C0F5-4ED8-9A65-C6DD46A0DB71}" type="presParOf" srcId="{2308DCBE-909C-4E91-B24D-3D8B542C1A97}" destId="{0CC6FB17-4EA2-42F4-9804-0B32D6373A11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5D2CD2-1C33-4E65-B78C-6A2FA9CF2A9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42D23FB-568F-442C-A68E-59DC5664B682}">
      <dgm:prSet phldrT="[Текст]"/>
      <dgm:spPr/>
      <dgm:t>
        <a:bodyPr/>
        <a:lstStyle/>
        <a:p>
          <a:r>
            <a:rPr lang="ru-RU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Пользователь</a:t>
          </a:r>
          <a:endParaRPr lang="ru-RU" dirty="0"/>
        </a:p>
      </dgm:t>
    </dgm:pt>
    <dgm:pt modelId="{44B2B180-12DD-4FEA-AFFB-A2F120ED377D}" type="parTrans" cxnId="{57E1B41F-C2F2-44F5-852B-9D5944618762}">
      <dgm:prSet/>
      <dgm:spPr/>
      <dgm:t>
        <a:bodyPr/>
        <a:lstStyle/>
        <a:p>
          <a:endParaRPr lang="ru-RU"/>
        </a:p>
      </dgm:t>
    </dgm:pt>
    <dgm:pt modelId="{E6EB5FB6-0F54-4199-AB81-9BA010DE2673}" type="sibTrans" cxnId="{57E1B41F-C2F2-44F5-852B-9D5944618762}">
      <dgm:prSet/>
      <dgm:spPr/>
      <dgm:t>
        <a:bodyPr/>
        <a:lstStyle/>
        <a:p>
          <a:endParaRPr lang="ru-RU"/>
        </a:p>
      </dgm:t>
    </dgm:pt>
    <dgm:pt modelId="{D5E1324A-7027-4811-ACBE-6EC88AA2AE53}">
      <dgm:prSet phldrT="[Текст]"/>
      <dgm:spPr/>
      <dgm:t>
        <a:bodyPr/>
        <a:lstStyle/>
        <a:p>
          <a:r>
            <a:rPr lang="ru-RU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API Gateway</a:t>
          </a:r>
          <a:endParaRPr lang="ru-RU" dirty="0"/>
        </a:p>
      </dgm:t>
    </dgm:pt>
    <dgm:pt modelId="{0C93DBF0-0383-41E7-92C4-3E5B4DDB6154}" type="parTrans" cxnId="{0F532482-1462-47C6-B388-E3D3E10C3B2A}">
      <dgm:prSet/>
      <dgm:spPr/>
      <dgm:t>
        <a:bodyPr/>
        <a:lstStyle/>
        <a:p>
          <a:endParaRPr lang="ru-RU"/>
        </a:p>
      </dgm:t>
    </dgm:pt>
    <dgm:pt modelId="{B614AA91-FEBA-4107-804C-ACFEFA6E88C6}" type="sibTrans" cxnId="{0F532482-1462-47C6-B388-E3D3E10C3B2A}">
      <dgm:prSet/>
      <dgm:spPr/>
      <dgm:t>
        <a:bodyPr/>
        <a:lstStyle/>
        <a:p>
          <a:endParaRPr lang="ru-RU"/>
        </a:p>
      </dgm:t>
    </dgm:pt>
    <dgm:pt modelId="{A342038D-02E1-41A8-A094-C235D93CB5E0}">
      <dgm:prSet phldrT="[Текст]"/>
      <dgm:spPr/>
      <dgm:t>
        <a:bodyPr/>
        <a:lstStyle/>
        <a:p>
          <a:r>
            <a:rPr lang="ru-RU" b="0" i="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Auth</a:t>
          </a:r>
          <a:r>
            <a:rPr lang="ru-RU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Service</a:t>
          </a:r>
          <a:endParaRPr lang="ru-RU" dirty="0"/>
        </a:p>
      </dgm:t>
    </dgm:pt>
    <dgm:pt modelId="{6A76C167-8691-4292-BBB1-367843AE4245}" type="parTrans" cxnId="{EE57CA8A-7F53-4E48-931C-E091B0E60602}">
      <dgm:prSet/>
      <dgm:spPr/>
      <dgm:t>
        <a:bodyPr/>
        <a:lstStyle/>
        <a:p>
          <a:endParaRPr lang="ru-RU"/>
        </a:p>
      </dgm:t>
    </dgm:pt>
    <dgm:pt modelId="{19122BD0-1C44-44F1-B848-908F9BF39308}" type="sibTrans" cxnId="{EE57CA8A-7F53-4E48-931C-E091B0E60602}">
      <dgm:prSet/>
      <dgm:spPr/>
      <dgm:t>
        <a:bodyPr/>
        <a:lstStyle/>
        <a:p>
          <a:endParaRPr lang="ru-RU"/>
        </a:p>
      </dgm:t>
    </dgm:pt>
    <dgm:pt modelId="{58ADCF3A-16F4-4651-BD99-D7F5C484BCC8}">
      <dgm:prSet phldrT="[Текст]"/>
      <dgm:spPr/>
      <dgm:t>
        <a:bodyPr/>
        <a:lstStyle/>
        <a:p>
          <a:r>
            <a:rPr lang="ru-RU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Database</a:t>
          </a:r>
          <a:endParaRPr lang="ru-RU" dirty="0"/>
        </a:p>
      </dgm:t>
    </dgm:pt>
    <dgm:pt modelId="{F07CDE9C-09E3-439E-8499-C99DF3A6A210}" type="parTrans" cxnId="{E295F619-9D36-4DC0-AE96-D159F12C25D4}">
      <dgm:prSet/>
      <dgm:spPr/>
      <dgm:t>
        <a:bodyPr/>
        <a:lstStyle/>
        <a:p>
          <a:endParaRPr lang="ru-RU"/>
        </a:p>
      </dgm:t>
    </dgm:pt>
    <dgm:pt modelId="{53580A73-03F4-4370-9848-B2CE9C0CEE57}" type="sibTrans" cxnId="{E295F619-9D36-4DC0-AE96-D159F12C25D4}">
      <dgm:prSet/>
      <dgm:spPr/>
      <dgm:t>
        <a:bodyPr/>
        <a:lstStyle/>
        <a:p>
          <a:endParaRPr lang="ru-RU"/>
        </a:p>
      </dgm:t>
    </dgm:pt>
    <dgm:pt modelId="{AE6AE8E7-7CDF-45FA-8540-929F6F6E1116}" type="pres">
      <dgm:prSet presAssocID="{665D2CD2-1C33-4E65-B78C-6A2FA9CF2A96}" presName="Name0" presStyleCnt="0">
        <dgm:presLayoutVars>
          <dgm:dir/>
          <dgm:resizeHandles val="exact"/>
        </dgm:presLayoutVars>
      </dgm:prSet>
      <dgm:spPr/>
    </dgm:pt>
    <dgm:pt modelId="{2D626E56-7D9B-4F44-989F-F2D74AE4BC9A}" type="pres">
      <dgm:prSet presAssocID="{042D23FB-568F-442C-A68E-59DC5664B682}" presName="node" presStyleLbl="node1" presStyleIdx="0" presStyleCnt="4">
        <dgm:presLayoutVars>
          <dgm:bulletEnabled val="1"/>
        </dgm:presLayoutVars>
      </dgm:prSet>
      <dgm:spPr/>
    </dgm:pt>
    <dgm:pt modelId="{8C4F1BFD-CC89-4DA8-AD1F-41BDC00A58DF}" type="pres">
      <dgm:prSet presAssocID="{E6EB5FB6-0F54-4199-AB81-9BA010DE2673}" presName="sibTrans" presStyleLbl="sibTrans2D1" presStyleIdx="0" presStyleCnt="3"/>
      <dgm:spPr/>
    </dgm:pt>
    <dgm:pt modelId="{4A09600A-A6D6-4C71-9DBB-FF7C4489D03A}" type="pres">
      <dgm:prSet presAssocID="{E6EB5FB6-0F54-4199-AB81-9BA010DE2673}" presName="connectorText" presStyleLbl="sibTrans2D1" presStyleIdx="0" presStyleCnt="3"/>
      <dgm:spPr/>
    </dgm:pt>
    <dgm:pt modelId="{E778AD12-050D-40FC-AB76-7A10964AC2B0}" type="pres">
      <dgm:prSet presAssocID="{D5E1324A-7027-4811-ACBE-6EC88AA2AE53}" presName="node" presStyleLbl="node1" presStyleIdx="1" presStyleCnt="4">
        <dgm:presLayoutVars>
          <dgm:bulletEnabled val="1"/>
        </dgm:presLayoutVars>
      </dgm:prSet>
      <dgm:spPr/>
    </dgm:pt>
    <dgm:pt modelId="{E6288E9A-82EF-4E44-A44E-10949C8E6EB5}" type="pres">
      <dgm:prSet presAssocID="{B614AA91-FEBA-4107-804C-ACFEFA6E88C6}" presName="sibTrans" presStyleLbl="sibTrans2D1" presStyleIdx="1" presStyleCnt="3"/>
      <dgm:spPr/>
    </dgm:pt>
    <dgm:pt modelId="{B986E8CF-2B84-4E15-99FF-30237E255603}" type="pres">
      <dgm:prSet presAssocID="{B614AA91-FEBA-4107-804C-ACFEFA6E88C6}" presName="connectorText" presStyleLbl="sibTrans2D1" presStyleIdx="1" presStyleCnt="3"/>
      <dgm:spPr/>
    </dgm:pt>
    <dgm:pt modelId="{6B77C291-023B-4D03-851F-32E6A8731F31}" type="pres">
      <dgm:prSet presAssocID="{A342038D-02E1-41A8-A094-C235D93CB5E0}" presName="node" presStyleLbl="node1" presStyleIdx="2" presStyleCnt="4">
        <dgm:presLayoutVars>
          <dgm:bulletEnabled val="1"/>
        </dgm:presLayoutVars>
      </dgm:prSet>
      <dgm:spPr/>
    </dgm:pt>
    <dgm:pt modelId="{B5A0BA68-3AA3-4B83-8CA0-4FCE6906A232}" type="pres">
      <dgm:prSet presAssocID="{19122BD0-1C44-44F1-B848-908F9BF39308}" presName="sibTrans" presStyleLbl="sibTrans2D1" presStyleIdx="2" presStyleCnt="3"/>
      <dgm:spPr/>
    </dgm:pt>
    <dgm:pt modelId="{96C167B8-F347-46CB-A52C-1CA0DB8BF906}" type="pres">
      <dgm:prSet presAssocID="{19122BD0-1C44-44F1-B848-908F9BF39308}" presName="connectorText" presStyleLbl="sibTrans2D1" presStyleIdx="2" presStyleCnt="3"/>
      <dgm:spPr/>
    </dgm:pt>
    <dgm:pt modelId="{108F9843-DEA2-4231-9C7B-948C6A2C67B2}" type="pres">
      <dgm:prSet presAssocID="{58ADCF3A-16F4-4651-BD99-D7F5C484BCC8}" presName="node" presStyleLbl="node1" presStyleIdx="3" presStyleCnt="4">
        <dgm:presLayoutVars>
          <dgm:bulletEnabled val="1"/>
        </dgm:presLayoutVars>
      </dgm:prSet>
      <dgm:spPr/>
    </dgm:pt>
  </dgm:ptLst>
  <dgm:cxnLst>
    <dgm:cxn modelId="{0FFD2D00-41ED-48E5-856E-7CEC2F58B2A2}" type="presOf" srcId="{E6EB5FB6-0F54-4199-AB81-9BA010DE2673}" destId="{8C4F1BFD-CC89-4DA8-AD1F-41BDC00A58DF}" srcOrd="0" destOrd="0" presId="urn:microsoft.com/office/officeart/2005/8/layout/process1"/>
    <dgm:cxn modelId="{63663F0C-2055-49A0-B624-8DFB4A127840}" type="presOf" srcId="{58ADCF3A-16F4-4651-BD99-D7F5C484BCC8}" destId="{108F9843-DEA2-4231-9C7B-948C6A2C67B2}" srcOrd="0" destOrd="0" presId="urn:microsoft.com/office/officeart/2005/8/layout/process1"/>
    <dgm:cxn modelId="{D2C85313-4200-42A2-A35B-42073D5B1267}" type="presOf" srcId="{665D2CD2-1C33-4E65-B78C-6A2FA9CF2A96}" destId="{AE6AE8E7-7CDF-45FA-8540-929F6F6E1116}" srcOrd="0" destOrd="0" presId="urn:microsoft.com/office/officeart/2005/8/layout/process1"/>
    <dgm:cxn modelId="{E295F619-9D36-4DC0-AE96-D159F12C25D4}" srcId="{665D2CD2-1C33-4E65-B78C-6A2FA9CF2A96}" destId="{58ADCF3A-16F4-4651-BD99-D7F5C484BCC8}" srcOrd="3" destOrd="0" parTransId="{F07CDE9C-09E3-439E-8499-C99DF3A6A210}" sibTransId="{53580A73-03F4-4370-9848-B2CE9C0CEE57}"/>
    <dgm:cxn modelId="{57E1B41F-C2F2-44F5-852B-9D5944618762}" srcId="{665D2CD2-1C33-4E65-B78C-6A2FA9CF2A96}" destId="{042D23FB-568F-442C-A68E-59DC5664B682}" srcOrd="0" destOrd="0" parTransId="{44B2B180-12DD-4FEA-AFFB-A2F120ED377D}" sibTransId="{E6EB5FB6-0F54-4199-AB81-9BA010DE2673}"/>
    <dgm:cxn modelId="{EDC7833F-1CCC-43C0-9DA7-691DFAE39450}" type="presOf" srcId="{19122BD0-1C44-44F1-B848-908F9BF39308}" destId="{B5A0BA68-3AA3-4B83-8CA0-4FCE6906A232}" srcOrd="0" destOrd="0" presId="urn:microsoft.com/office/officeart/2005/8/layout/process1"/>
    <dgm:cxn modelId="{70DCAE45-9411-4078-93E1-A84C1D56ADFE}" type="presOf" srcId="{A342038D-02E1-41A8-A094-C235D93CB5E0}" destId="{6B77C291-023B-4D03-851F-32E6A8731F31}" srcOrd="0" destOrd="0" presId="urn:microsoft.com/office/officeart/2005/8/layout/process1"/>
    <dgm:cxn modelId="{A721B14A-9794-4301-8073-AC8AE9335D30}" type="presOf" srcId="{B614AA91-FEBA-4107-804C-ACFEFA6E88C6}" destId="{B986E8CF-2B84-4E15-99FF-30237E255603}" srcOrd="1" destOrd="0" presId="urn:microsoft.com/office/officeart/2005/8/layout/process1"/>
    <dgm:cxn modelId="{A2F88B4B-8541-4FB3-9616-41D835CD6914}" type="presOf" srcId="{19122BD0-1C44-44F1-B848-908F9BF39308}" destId="{96C167B8-F347-46CB-A52C-1CA0DB8BF906}" srcOrd="1" destOrd="0" presId="urn:microsoft.com/office/officeart/2005/8/layout/process1"/>
    <dgm:cxn modelId="{5C84D57F-CDE7-40B5-A662-0A92BB01237C}" type="presOf" srcId="{E6EB5FB6-0F54-4199-AB81-9BA010DE2673}" destId="{4A09600A-A6D6-4C71-9DBB-FF7C4489D03A}" srcOrd="1" destOrd="0" presId="urn:microsoft.com/office/officeart/2005/8/layout/process1"/>
    <dgm:cxn modelId="{0F532482-1462-47C6-B388-E3D3E10C3B2A}" srcId="{665D2CD2-1C33-4E65-B78C-6A2FA9CF2A96}" destId="{D5E1324A-7027-4811-ACBE-6EC88AA2AE53}" srcOrd="1" destOrd="0" parTransId="{0C93DBF0-0383-41E7-92C4-3E5B4DDB6154}" sibTransId="{B614AA91-FEBA-4107-804C-ACFEFA6E88C6}"/>
    <dgm:cxn modelId="{EE57CA8A-7F53-4E48-931C-E091B0E60602}" srcId="{665D2CD2-1C33-4E65-B78C-6A2FA9CF2A96}" destId="{A342038D-02E1-41A8-A094-C235D93CB5E0}" srcOrd="2" destOrd="0" parTransId="{6A76C167-8691-4292-BBB1-367843AE4245}" sibTransId="{19122BD0-1C44-44F1-B848-908F9BF39308}"/>
    <dgm:cxn modelId="{B6D29DC4-52CE-40A1-AD3F-9A175F339901}" type="presOf" srcId="{D5E1324A-7027-4811-ACBE-6EC88AA2AE53}" destId="{E778AD12-050D-40FC-AB76-7A10964AC2B0}" srcOrd="0" destOrd="0" presId="urn:microsoft.com/office/officeart/2005/8/layout/process1"/>
    <dgm:cxn modelId="{C1E03ACB-70FE-48BE-8D6C-60DE5C049C98}" type="presOf" srcId="{042D23FB-568F-442C-A68E-59DC5664B682}" destId="{2D626E56-7D9B-4F44-989F-F2D74AE4BC9A}" srcOrd="0" destOrd="0" presId="urn:microsoft.com/office/officeart/2005/8/layout/process1"/>
    <dgm:cxn modelId="{241FD9EC-5E49-440C-9F2C-08AC54D5DFC3}" type="presOf" srcId="{B614AA91-FEBA-4107-804C-ACFEFA6E88C6}" destId="{E6288E9A-82EF-4E44-A44E-10949C8E6EB5}" srcOrd="0" destOrd="0" presId="urn:microsoft.com/office/officeart/2005/8/layout/process1"/>
    <dgm:cxn modelId="{0A3FEFDC-4997-4F93-B6B4-6CB3460325DC}" type="presParOf" srcId="{AE6AE8E7-7CDF-45FA-8540-929F6F6E1116}" destId="{2D626E56-7D9B-4F44-989F-F2D74AE4BC9A}" srcOrd="0" destOrd="0" presId="urn:microsoft.com/office/officeart/2005/8/layout/process1"/>
    <dgm:cxn modelId="{79FB240A-6CD2-4F09-A2ED-B90B715DDE1C}" type="presParOf" srcId="{AE6AE8E7-7CDF-45FA-8540-929F6F6E1116}" destId="{8C4F1BFD-CC89-4DA8-AD1F-41BDC00A58DF}" srcOrd="1" destOrd="0" presId="urn:microsoft.com/office/officeart/2005/8/layout/process1"/>
    <dgm:cxn modelId="{671DED11-14EC-4013-B5E0-60B91070FEB9}" type="presParOf" srcId="{8C4F1BFD-CC89-4DA8-AD1F-41BDC00A58DF}" destId="{4A09600A-A6D6-4C71-9DBB-FF7C4489D03A}" srcOrd="0" destOrd="0" presId="urn:microsoft.com/office/officeart/2005/8/layout/process1"/>
    <dgm:cxn modelId="{FFEAD4B1-6CC7-41C5-890E-ABD1CA518C6A}" type="presParOf" srcId="{AE6AE8E7-7CDF-45FA-8540-929F6F6E1116}" destId="{E778AD12-050D-40FC-AB76-7A10964AC2B0}" srcOrd="2" destOrd="0" presId="urn:microsoft.com/office/officeart/2005/8/layout/process1"/>
    <dgm:cxn modelId="{518EC46D-7D5D-4A99-AE46-DF4864248C37}" type="presParOf" srcId="{AE6AE8E7-7CDF-45FA-8540-929F6F6E1116}" destId="{E6288E9A-82EF-4E44-A44E-10949C8E6EB5}" srcOrd="3" destOrd="0" presId="urn:microsoft.com/office/officeart/2005/8/layout/process1"/>
    <dgm:cxn modelId="{A2DCA023-4F17-425B-9504-E2F62C022F54}" type="presParOf" srcId="{E6288E9A-82EF-4E44-A44E-10949C8E6EB5}" destId="{B986E8CF-2B84-4E15-99FF-30237E255603}" srcOrd="0" destOrd="0" presId="urn:microsoft.com/office/officeart/2005/8/layout/process1"/>
    <dgm:cxn modelId="{6C2937F7-04BC-4765-83D3-4383C570312C}" type="presParOf" srcId="{AE6AE8E7-7CDF-45FA-8540-929F6F6E1116}" destId="{6B77C291-023B-4D03-851F-32E6A8731F31}" srcOrd="4" destOrd="0" presId="urn:microsoft.com/office/officeart/2005/8/layout/process1"/>
    <dgm:cxn modelId="{65464D5F-15D8-458A-A1C6-CA25867C6ED8}" type="presParOf" srcId="{AE6AE8E7-7CDF-45FA-8540-929F6F6E1116}" destId="{B5A0BA68-3AA3-4B83-8CA0-4FCE6906A232}" srcOrd="5" destOrd="0" presId="urn:microsoft.com/office/officeart/2005/8/layout/process1"/>
    <dgm:cxn modelId="{77792AF5-7CC2-421E-84F3-8585B8C1EAB0}" type="presParOf" srcId="{B5A0BA68-3AA3-4B83-8CA0-4FCE6906A232}" destId="{96C167B8-F347-46CB-A52C-1CA0DB8BF906}" srcOrd="0" destOrd="0" presId="urn:microsoft.com/office/officeart/2005/8/layout/process1"/>
    <dgm:cxn modelId="{6A11D17E-0447-4948-8E6E-98F84F856DD0}" type="presParOf" srcId="{AE6AE8E7-7CDF-45FA-8540-929F6F6E1116}" destId="{108F9843-DEA2-4231-9C7B-948C6A2C67B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302B-78B5-43A6-80D6-D949A640446A}">
      <dsp:nvSpPr>
        <dsp:cNvPr id="0" name=""/>
        <dsp:cNvSpPr/>
      </dsp:nvSpPr>
      <dsp:spPr>
        <a:xfrm>
          <a:off x="4537058" y="0"/>
          <a:ext cx="1537115" cy="567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Определение целей</a:t>
          </a:r>
          <a:endParaRPr lang="ru-RU" sz="1800" kern="1200" dirty="0"/>
        </a:p>
      </dsp:txBody>
      <dsp:txXfrm>
        <a:off x="4564763" y="27705"/>
        <a:ext cx="1481705" cy="512132"/>
      </dsp:txXfrm>
    </dsp:sp>
    <dsp:sp modelId="{BB2889D5-4EBB-4BE8-B097-0A6D2AA088D7}">
      <dsp:nvSpPr>
        <dsp:cNvPr id="0" name=""/>
        <dsp:cNvSpPr/>
      </dsp:nvSpPr>
      <dsp:spPr>
        <a:xfrm>
          <a:off x="4512674" y="549389"/>
          <a:ext cx="3240872" cy="3240872"/>
        </a:xfrm>
        <a:custGeom>
          <a:avLst/>
          <a:gdLst/>
          <a:ahLst/>
          <a:cxnLst/>
          <a:rect l="0" t="0" r="0" b="0"/>
          <a:pathLst>
            <a:path>
              <a:moveTo>
                <a:pt x="1391555" y="16245"/>
              </a:moveTo>
              <a:arcTo wR="1620436" hR="1620436" stAng="15712801" swAng="2813956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19713-5B24-4F00-8CCD-B6CA377E4F84}">
      <dsp:nvSpPr>
        <dsp:cNvPr id="0" name=""/>
        <dsp:cNvSpPr/>
      </dsp:nvSpPr>
      <dsp:spPr>
        <a:xfrm>
          <a:off x="5969205" y="914860"/>
          <a:ext cx="2584834" cy="567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Определение технического </a:t>
          </a:r>
          <a:r>
            <a:rPr lang="ru-RU" sz="1800" b="0" i="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скоупа</a:t>
          </a:r>
          <a:endParaRPr lang="ru-RU" sz="1800" b="0" i="0" kern="1200" dirty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sp:txBody>
      <dsp:txXfrm>
        <a:off x="5996910" y="942565"/>
        <a:ext cx="2529424" cy="512132"/>
      </dsp:txXfrm>
    </dsp:sp>
    <dsp:sp modelId="{B6690EFF-4319-4A21-83B9-D2164550B30A}">
      <dsp:nvSpPr>
        <dsp:cNvPr id="0" name=""/>
        <dsp:cNvSpPr/>
      </dsp:nvSpPr>
      <dsp:spPr>
        <a:xfrm>
          <a:off x="4250479" y="570978"/>
          <a:ext cx="3240872" cy="3240872"/>
        </a:xfrm>
        <a:custGeom>
          <a:avLst/>
          <a:gdLst/>
          <a:ahLst/>
          <a:cxnLst/>
          <a:rect l="0" t="0" r="0" b="0"/>
          <a:pathLst>
            <a:path>
              <a:moveTo>
                <a:pt x="3079661" y="915826"/>
              </a:moveTo>
              <a:arcTo wR="1620436" hR="1620436" stAng="20053542" swAng="1021027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C13DD-59EB-4E83-8387-734A31CF7CFF}">
      <dsp:nvSpPr>
        <dsp:cNvPr id="0" name=""/>
        <dsp:cNvSpPr/>
      </dsp:nvSpPr>
      <dsp:spPr>
        <a:xfrm>
          <a:off x="6166242" y="1949543"/>
          <a:ext cx="2578050" cy="5261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Декомпозиция приложения</a:t>
          </a:r>
        </a:p>
      </dsp:txBody>
      <dsp:txXfrm>
        <a:off x="6191929" y="1975230"/>
        <a:ext cx="2526676" cy="474817"/>
      </dsp:txXfrm>
    </dsp:sp>
    <dsp:sp modelId="{CD2994E7-59C7-43D6-A9A0-05533F9482CF}">
      <dsp:nvSpPr>
        <dsp:cNvPr id="0" name=""/>
        <dsp:cNvSpPr/>
      </dsp:nvSpPr>
      <dsp:spPr>
        <a:xfrm>
          <a:off x="4308053" y="198794"/>
          <a:ext cx="3240872" cy="3240872"/>
        </a:xfrm>
        <a:custGeom>
          <a:avLst/>
          <a:gdLst/>
          <a:ahLst/>
          <a:cxnLst/>
          <a:rect l="0" t="0" r="0" b="0"/>
          <a:pathLst>
            <a:path>
              <a:moveTo>
                <a:pt x="3098811" y="2283926"/>
              </a:moveTo>
              <a:arcTo wR="1620436" hR="1620436" stAng="1450224" swAng="1605622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BE4ED-C179-40A5-B613-24AC28A6AFB0}">
      <dsp:nvSpPr>
        <dsp:cNvPr id="0" name=""/>
        <dsp:cNvSpPr/>
      </dsp:nvSpPr>
      <dsp:spPr>
        <a:xfrm>
          <a:off x="5957069" y="3082119"/>
          <a:ext cx="1593005" cy="567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Анализ угроз</a:t>
          </a:r>
          <a:endParaRPr lang="ru-RU" sz="1800" b="0" i="0" kern="1200" dirty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sp:txBody>
      <dsp:txXfrm>
        <a:off x="5984774" y="3109824"/>
        <a:ext cx="1537595" cy="512132"/>
      </dsp:txXfrm>
    </dsp:sp>
    <dsp:sp modelId="{080DE161-D692-405F-8975-8EC30137CFCE}">
      <dsp:nvSpPr>
        <dsp:cNvPr id="0" name=""/>
        <dsp:cNvSpPr/>
      </dsp:nvSpPr>
      <dsp:spPr>
        <a:xfrm>
          <a:off x="3929258" y="711232"/>
          <a:ext cx="3240872" cy="3240872"/>
        </a:xfrm>
        <a:custGeom>
          <a:avLst/>
          <a:gdLst/>
          <a:ahLst/>
          <a:cxnLst/>
          <a:rect l="0" t="0" r="0" b="0"/>
          <a:pathLst>
            <a:path>
              <a:moveTo>
                <a:pt x="2547749" y="2949308"/>
              </a:moveTo>
              <a:arcTo wR="1620436" hR="1620436" stAng="3305514" swAng="4188972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3D6F2-AEDB-44CB-8154-F9BA987C46A4}">
      <dsp:nvSpPr>
        <dsp:cNvPr id="0" name=""/>
        <dsp:cNvSpPr/>
      </dsp:nvSpPr>
      <dsp:spPr>
        <a:xfrm>
          <a:off x="2950979" y="3082119"/>
          <a:ext cx="1876200" cy="567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Анализ уязвимостей</a:t>
          </a:r>
        </a:p>
      </dsp:txBody>
      <dsp:txXfrm>
        <a:off x="2978684" y="3109824"/>
        <a:ext cx="1820790" cy="512132"/>
      </dsp:txXfrm>
    </dsp:sp>
    <dsp:sp modelId="{FF667562-DEF6-4344-A5BA-E9736C7FEAFB}">
      <dsp:nvSpPr>
        <dsp:cNvPr id="0" name=""/>
        <dsp:cNvSpPr/>
      </dsp:nvSpPr>
      <dsp:spPr>
        <a:xfrm>
          <a:off x="3379813" y="709619"/>
          <a:ext cx="3240872" cy="3240872"/>
        </a:xfrm>
        <a:custGeom>
          <a:avLst/>
          <a:gdLst/>
          <a:ahLst/>
          <a:cxnLst/>
          <a:rect l="0" t="0" r="0" b="0"/>
          <a:pathLst>
            <a:path>
              <a:moveTo>
                <a:pt x="182504" y="2367542"/>
              </a:moveTo>
              <a:arcTo wR="1620436" hR="1620436" stAng="9152698" swAng="116862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F12A3-BBBB-4C8D-965F-BC3E210E8850}">
      <dsp:nvSpPr>
        <dsp:cNvPr id="0" name=""/>
        <dsp:cNvSpPr/>
      </dsp:nvSpPr>
      <dsp:spPr>
        <a:xfrm>
          <a:off x="2381044" y="1981877"/>
          <a:ext cx="1841388" cy="567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Моделирование атак</a:t>
          </a:r>
        </a:p>
      </dsp:txBody>
      <dsp:txXfrm>
        <a:off x="2408749" y="2009582"/>
        <a:ext cx="1785978" cy="512132"/>
      </dsp:txXfrm>
    </dsp:sp>
    <dsp:sp modelId="{768E41B9-3A0E-4D87-8F39-299811415EAD}">
      <dsp:nvSpPr>
        <dsp:cNvPr id="0" name=""/>
        <dsp:cNvSpPr/>
      </dsp:nvSpPr>
      <dsp:spPr>
        <a:xfrm>
          <a:off x="3262449" y="321875"/>
          <a:ext cx="3240872" cy="3240872"/>
        </a:xfrm>
        <a:custGeom>
          <a:avLst/>
          <a:gdLst/>
          <a:ahLst/>
          <a:cxnLst/>
          <a:rect l="0" t="0" r="0" b="0"/>
          <a:pathLst>
            <a:path>
              <a:moveTo>
                <a:pt x="365" y="1654838"/>
              </a:moveTo>
              <a:arcTo wR="1620436" hR="1620436" stAng="10727011" swAng="107865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5DA97-6603-4BC5-9CC4-A60EF16DB35F}">
      <dsp:nvSpPr>
        <dsp:cNvPr id="0" name=""/>
        <dsp:cNvSpPr/>
      </dsp:nvSpPr>
      <dsp:spPr>
        <a:xfrm>
          <a:off x="2299465" y="902522"/>
          <a:ext cx="2285800" cy="5675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Анализ рисков и влияния</a:t>
          </a:r>
          <a:endParaRPr lang="ru-RU" sz="1800" kern="1200" dirty="0"/>
        </a:p>
      </dsp:txBody>
      <dsp:txXfrm>
        <a:off x="2327170" y="930227"/>
        <a:ext cx="2230390" cy="512132"/>
      </dsp:txXfrm>
    </dsp:sp>
    <dsp:sp modelId="{5A1D9BAE-7591-40B9-BCEE-E9FF2A64AE39}">
      <dsp:nvSpPr>
        <dsp:cNvPr id="0" name=""/>
        <dsp:cNvSpPr/>
      </dsp:nvSpPr>
      <dsp:spPr>
        <a:xfrm>
          <a:off x="3330609" y="211243"/>
          <a:ext cx="3240872" cy="3240872"/>
        </a:xfrm>
        <a:custGeom>
          <a:avLst/>
          <a:gdLst/>
          <a:ahLst/>
          <a:cxnLst/>
          <a:rect l="0" t="0" r="0" b="0"/>
          <a:pathLst>
            <a:path>
              <a:moveTo>
                <a:pt x="299270" y="682174"/>
              </a:moveTo>
              <a:arcTo wR="1620436" hR="1620436" stAng="12922890" swAng="2365358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6FB17-4EA2-42F4-9804-0B32D6373A11}">
      <dsp:nvSpPr>
        <dsp:cNvPr id="0" name=""/>
        <dsp:cNvSpPr/>
      </dsp:nvSpPr>
      <dsp:spPr>
        <a:xfrm>
          <a:off x="0" y="9583"/>
          <a:ext cx="10131425" cy="3630494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14472D4-869F-4398-8E60-6DC72CFB35E1}">
      <dsp:nvSpPr>
        <dsp:cNvPr id="0" name=""/>
        <dsp:cNvSpPr/>
      </dsp:nvSpPr>
      <dsp:spPr>
        <a:xfrm>
          <a:off x="6747990" y="917207"/>
          <a:ext cx="2471018" cy="1815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4640" rIns="0" bIns="29464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1" i="0" kern="1200">
              <a:effectLst/>
              <a:latin typeface="+mn-lt"/>
              <a:ea typeface="+mn-ea"/>
              <a:cs typeface="+mn-cs"/>
            </a:rPr>
            <a:t>Средство защиты (TLS, MFA).</a:t>
          </a:r>
          <a:endParaRPr lang="ru-RU" sz="2900" kern="1200" dirty="0"/>
        </a:p>
      </dsp:txBody>
      <dsp:txXfrm>
        <a:off x="6747990" y="917207"/>
        <a:ext cx="2471018" cy="1815247"/>
      </dsp:txXfrm>
    </dsp:sp>
    <dsp:sp modelId="{CC61ED73-8FC4-4939-9455-04C7072DDFF1}">
      <dsp:nvSpPr>
        <dsp:cNvPr id="0" name=""/>
        <dsp:cNvSpPr/>
      </dsp:nvSpPr>
      <dsp:spPr>
        <a:xfrm>
          <a:off x="3782767" y="917207"/>
          <a:ext cx="2471018" cy="1815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4640" rIns="0" bIns="29464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1" i="0" kern="1200" dirty="0">
              <a:effectLst/>
              <a:latin typeface="+mn-lt"/>
              <a:ea typeface="+mn-ea"/>
              <a:cs typeface="+mn-cs"/>
            </a:rPr>
            <a:t>Требование к безопасности</a:t>
          </a:r>
          <a:endParaRPr lang="ru-RU" sz="2900" kern="1200" dirty="0"/>
        </a:p>
      </dsp:txBody>
      <dsp:txXfrm>
        <a:off x="3782767" y="917207"/>
        <a:ext cx="2471018" cy="1815247"/>
      </dsp:txXfrm>
    </dsp:sp>
    <dsp:sp modelId="{B040646D-CD21-4BD4-A1B6-547C0787E7B1}">
      <dsp:nvSpPr>
        <dsp:cNvPr id="0" name=""/>
        <dsp:cNvSpPr/>
      </dsp:nvSpPr>
      <dsp:spPr>
        <a:xfrm>
          <a:off x="817545" y="917207"/>
          <a:ext cx="2471018" cy="1815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94640" rIns="0" bIns="29464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1" i="0" kern="1200">
              <a:effectLst/>
              <a:latin typeface="+mn-lt"/>
              <a:ea typeface="+mn-ea"/>
              <a:cs typeface="+mn-cs"/>
            </a:rPr>
            <a:t>Угроза</a:t>
          </a:r>
          <a:endParaRPr lang="ru-RU" sz="2900" kern="1200" dirty="0"/>
        </a:p>
      </dsp:txBody>
      <dsp:txXfrm>
        <a:off x="817545" y="917207"/>
        <a:ext cx="2471018" cy="18152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26E56-7D9B-4F44-989F-F2D74AE4BC9A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Пользователь</a:t>
          </a:r>
          <a:endParaRPr lang="ru-RU" sz="1800" kern="1200" dirty="0"/>
        </a:p>
      </dsp:txBody>
      <dsp:txXfrm>
        <a:off x="31015" y="2268266"/>
        <a:ext cx="1506815" cy="882133"/>
      </dsp:txXfrm>
    </dsp:sp>
    <dsp:sp modelId="{8C4F1BFD-CC89-4DA8-AD1F-41BDC00A58DF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1721445" y="2593142"/>
        <a:ext cx="231757" cy="232382"/>
      </dsp:txXfrm>
    </dsp:sp>
    <dsp:sp modelId="{E778AD12-050D-40FC-AB76-7A10964AC2B0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API Gateway</a:t>
          </a:r>
          <a:endParaRPr lang="ru-RU" sz="1800" kern="1200" dirty="0"/>
        </a:p>
      </dsp:txBody>
      <dsp:txXfrm>
        <a:off x="2217400" y="2268266"/>
        <a:ext cx="1506815" cy="882133"/>
      </dsp:txXfrm>
    </dsp:sp>
    <dsp:sp modelId="{E6288E9A-82EF-4E44-A44E-10949C8E6EB5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3907829" y="2593142"/>
        <a:ext cx="231757" cy="232382"/>
      </dsp:txXfrm>
    </dsp:sp>
    <dsp:sp modelId="{6B77C291-023B-4D03-851F-32E6A8731F31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Auth</a:t>
          </a:r>
          <a:r>
            <a:rPr lang="ru-RU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Service</a:t>
          </a:r>
          <a:endParaRPr lang="ru-RU" sz="1800" kern="1200" dirty="0"/>
        </a:p>
      </dsp:txBody>
      <dsp:txXfrm>
        <a:off x="4403784" y="2268266"/>
        <a:ext cx="1506815" cy="882133"/>
      </dsp:txXfrm>
    </dsp:sp>
    <dsp:sp modelId="{B5A0BA68-3AA3-4B83-8CA0-4FCE6906A232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400" kern="1200"/>
        </a:p>
      </dsp:txBody>
      <dsp:txXfrm>
        <a:off x="6094214" y="2593142"/>
        <a:ext cx="231757" cy="232382"/>
      </dsp:txXfrm>
    </dsp:sp>
    <dsp:sp modelId="{108F9843-DEA2-4231-9C7B-948C6A2C67B2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Database</a:t>
          </a:r>
          <a:endParaRPr lang="ru-RU" sz="1800" kern="1200" dirty="0"/>
        </a:p>
      </dsp:txBody>
      <dsp:txXfrm>
        <a:off x="6590168" y="2268266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33066-CDA2-4A15-A30B-FCAFBFB95445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C4881-C061-4983-AA04-792181136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92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75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884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499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758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417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55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210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904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529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614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55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910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159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623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197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546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D6C62-116B-40A7-9507-00F90D28224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900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593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DB831-CF7C-0385-6501-7DB67611D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7779FAF-386D-8226-E07B-8A8F5DD42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AC8F93B-57D9-2C72-56C7-3D534BFFA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1CF31D-B99F-EF13-DFE2-1F4C9689E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900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7960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342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111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9107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3652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334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903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D6C62-116B-40A7-9507-00F90D28224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064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304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43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89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91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676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002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98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C8B72AB-2D06-4F13-9CBC-2F69B54E97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74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06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61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79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652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83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746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3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1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2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48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5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57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70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62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06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83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8B72AB-2D06-4F13-9CBC-2F69B54E9758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8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9FB43-E929-7026-48B6-A5D4E4D5F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Модели угроз </a:t>
            </a:r>
            <a:br>
              <a:rPr lang="ru-RU" b="1" dirty="0"/>
            </a:br>
            <a:r>
              <a:rPr lang="ru-RU" b="1" dirty="0"/>
              <a:t>и анализ рисков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7E1918-33A7-2CA1-F622-1608BEDC2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3</a:t>
            </a:r>
          </a:p>
          <a:p>
            <a:r>
              <a:rPr lang="ru-RU" dirty="0"/>
              <a:t>Дисциплин: Информационная безопасность</a:t>
            </a:r>
          </a:p>
          <a:p>
            <a:r>
              <a:rPr lang="ru-RU" dirty="0"/>
              <a:t>Преподаватель: Маркина Татьяна Анатольевна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31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2780B-E652-3930-CC47-D974B0C2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Практика: Применяем </a:t>
            </a:r>
            <a:r>
              <a:rPr lang="en-US" b="1" dirty="0"/>
              <a:t>DREAD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8CC543-E6E4-1A46-330C-3D0CDD5D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87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21E14-D04D-69B5-7544-537354D3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MITRE ATT&amp;CK: Энциклопедия поведения противника</a:t>
            </a:r>
            <a:endParaRPr lang="ru-RU" dirty="0"/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6951C05C-FDDF-C6A7-B85A-E965F1FB4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17" y="1777238"/>
            <a:ext cx="6944209" cy="463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769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19136-5787-A5A3-D4D8-776146E2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Практика: Атака на наш интернет-магазин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29F6A-A17C-C9B4-3620-09ACF8B99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7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CD36C-0901-6754-024D-949C8CEA2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0713A-05CD-8F35-0B6E-F612480E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сложных систем и атак</a:t>
            </a:r>
          </a:p>
        </p:txBody>
      </p: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92E9DE55-79D2-FE35-545A-AC0BFDE68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4" y="1766200"/>
            <a:ext cx="3931754" cy="448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6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3BE40-35F5-AF8F-B312-F15B4D8EF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AD7CF-6FA5-6D16-22ED-8AC132A9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Деревья атак (</a:t>
            </a:r>
            <a:r>
              <a:rPr lang="en-US" b="1" dirty="0"/>
              <a:t>Attack Trees)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60EA89-254E-6E6E-CB9E-B986140E1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402" y="1904144"/>
            <a:ext cx="5296359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8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053A8-F0E8-BDC8-4210-17809103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Практика, дерево атаки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84F0AD-7506-3C6D-05C1-9A154232E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7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66943-02C6-649D-7EDB-19DF8DC48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10895-B006-3B54-6D8C-D5C21B6F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PASTA (Process for Attack Simulation and Threat Analysis)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6CE8262-528D-FC5F-B7F9-10C27479D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359953"/>
              </p:ext>
            </p:extLst>
          </p:nvPr>
        </p:nvGraphicFramePr>
        <p:xfrm>
          <a:off x="924339" y="2065867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7067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DE4F6-3FDD-73CC-433B-66442901E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25C20-6C18-6FA5-899B-ABA60446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CVSS: </a:t>
            </a:r>
            <a:r>
              <a:rPr lang="ru-RU" b="1" dirty="0"/>
              <a:t>Цифровая оценка серьезности</a:t>
            </a:r>
            <a:endParaRPr lang="ru-RU" dirty="0"/>
          </a:p>
        </p:txBody>
      </p:sp>
      <p:pic>
        <p:nvPicPr>
          <p:cNvPr id="8194" name="Picture 2" descr="Picture background">
            <a:extLst>
              <a:ext uri="{FF2B5EF4-FFF2-40B4-BE49-F238E27FC236}">
                <a16:creationId xmlns:a16="http://schemas.microsoft.com/office/drawing/2014/main" id="{93957288-01A2-72EF-16B8-2CACC04E8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2483126"/>
            <a:ext cx="111347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494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0A10E-C847-9BDF-C667-E14EA0D22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266AE-4A74-E5D4-4C8D-BEB63D49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считается CVSS? (Базовые метрики)</a:t>
            </a:r>
            <a:endParaRPr lang="ru-RU" dirty="0"/>
          </a:p>
        </p:txBody>
      </p:sp>
      <p:pic>
        <p:nvPicPr>
          <p:cNvPr id="9218" name="Picture 2" descr="Picture background">
            <a:extLst>
              <a:ext uri="{FF2B5EF4-FFF2-40B4-BE49-F238E27FC236}">
                <a16:creationId xmlns:a16="http://schemas.microsoft.com/office/drawing/2014/main" id="{6D93158C-0D2B-FFE6-0DBE-FD7B403A0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6" y="1690481"/>
            <a:ext cx="97536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914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ACE69-2DDD-1862-4DB7-E09E1FB9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CVSS </a:t>
            </a:r>
            <a:r>
              <a:rPr lang="ru-RU" b="1" dirty="0"/>
              <a:t>на практике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D98914-C6F6-FEB5-53D5-B772351B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5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EC068-2CA0-23C6-2B62-11468352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 лекции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6812A4-C51E-81E3-383C-21AECF94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Введение: Зачем это нужно?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Фундамент: STRIDE и DREAD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Инструменты: Деревья атак и PASTA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Цифры вместо слов: CVSS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Практика: Шаблоны и нормативы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Закрепление: Разбор кейса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BA4836-A86E-2AE5-DDBE-0151B2F4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38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264D2-ACC2-EBA9-BADE-EC100E50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ФСТЭК России: Нормативное моделирование угроз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CAC7A1-EEBA-E7CA-B25C-9E7B58538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216" y="2695852"/>
            <a:ext cx="4709568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83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58FC0-1531-2F4B-8B41-BC7606D4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Практический пример: Интернет-магазин и ФСТЭК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620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90CAE-7644-475F-9A85-C15004248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1EA92-9B68-A687-DD31-6EF27A99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Связь модели угроз с требованиями к ИБ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72B185B-B398-AB0B-BD83-D90EB15BF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211275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775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7CB08-BE59-D275-E966-27DB53B6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Когда и что использовать?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90B511B-E91B-4692-EFE4-9A7A8DFAE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28446"/>
              </p:ext>
            </p:extLst>
          </p:nvPr>
        </p:nvGraphicFramePr>
        <p:xfrm>
          <a:off x="696793" y="2138394"/>
          <a:ext cx="10109438" cy="365595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105514">
                  <a:extLst>
                    <a:ext uri="{9D8B030D-6E8A-4147-A177-3AD203B41FA5}">
                      <a16:colId xmlns:a16="http://schemas.microsoft.com/office/drawing/2014/main" val="875241789"/>
                    </a:ext>
                  </a:extLst>
                </a:gridCol>
                <a:gridCol w="3501962">
                  <a:extLst>
                    <a:ext uri="{9D8B030D-6E8A-4147-A177-3AD203B41FA5}">
                      <a16:colId xmlns:a16="http://schemas.microsoft.com/office/drawing/2014/main" val="3450229584"/>
                    </a:ext>
                  </a:extLst>
                </a:gridCol>
                <a:gridCol w="3501962">
                  <a:extLst>
                    <a:ext uri="{9D8B030D-6E8A-4147-A177-3AD203B41FA5}">
                      <a16:colId xmlns:a16="http://schemas.microsoft.com/office/drawing/2014/main" val="1843563914"/>
                    </a:ext>
                  </a:extLst>
                </a:gridCol>
              </a:tblGrid>
              <a:tr h="392846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</a:rPr>
                        <a:t>Критерий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91242" marR="121655" marT="76035" marB="7603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STRIDE / MITRE ATT&amp;CK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121655" marR="121655" marT="76035" marB="7603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</a:rPr>
                        <a:t>Методика ФСТЭК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121655" marR="121655" marT="76035" marB="76035" anchor="ctr"/>
                </a:tc>
                <a:extLst>
                  <a:ext uri="{0D108BD9-81ED-4DB2-BD59-A6C34878D82A}">
                    <a16:rowId xmlns:a16="http://schemas.microsoft.com/office/drawing/2014/main" val="882672999"/>
                  </a:ext>
                </a:extLst>
              </a:tr>
              <a:tr h="87439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</a:rPr>
                        <a:t>Назначение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91242" marR="121655" marT="76035" marB="7603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</a:rPr>
                        <a:t>Проактивная безопасность, поиск уязвимостей на этапе разработки (Shift Left).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121655" marR="121655" marT="76035" marB="7603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</a:rPr>
                        <a:t>Нормативное соответствие, обоснование выбора СЗИ перед регулятором.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121655" marR="121655" marT="76035" marB="76035" anchor="ctr"/>
                </a:tc>
                <a:extLst>
                  <a:ext uri="{0D108BD9-81ED-4DB2-BD59-A6C34878D82A}">
                    <a16:rowId xmlns:a16="http://schemas.microsoft.com/office/drawing/2014/main" val="4096961802"/>
                  </a:ext>
                </a:extLst>
              </a:tr>
              <a:tr h="87439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</a:rPr>
                        <a:t>Основа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91242" marR="121655" marT="76035" marB="7603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</a:rPr>
                        <a:t>Международный опыт, лучшие практики (best practices).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121655" marR="121655" marT="76035" marB="7603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</a:rPr>
                        <a:t>Национальное законодательство, обязательные требования (must have).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121655" marR="121655" marT="76035" marB="76035" anchor="ctr"/>
                </a:tc>
                <a:extLst>
                  <a:ext uri="{0D108BD9-81ED-4DB2-BD59-A6C34878D82A}">
                    <a16:rowId xmlns:a16="http://schemas.microsoft.com/office/drawing/2014/main" val="2731227821"/>
                  </a:ext>
                </a:extLst>
              </a:tr>
              <a:tr h="87439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</a:rPr>
                        <a:t>Процесс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91242" marR="121655" marT="76035" marB="7603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</a:rPr>
                        <a:t>Творческий, мозговой штурм.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121655" marR="121655" marT="76035" marB="7603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</a:rPr>
                        <a:t>Формализованный, регламентированный, документированный.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121655" marR="121655" marT="76035" marB="76035" anchor="ctr"/>
                </a:tc>
                <a:extLst>
                  <a:ext uri="{0D108BD9-81ED-4DB2-BD59-A6C34878D82A}">
                    <a16:rowId xmlns:a16="http://schemas.microsoft.com/office/drawing/2014/main" val="1630403567"/>
                  </a:ext>
                </a:extLst>
              </a:tr>
              <a:tr h="633622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</a:rPr>
                        <a:t>Главный вопрос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91242" marR="121655" marT="76035" marB="7603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</a:rPr>
                        <a:t>«Как можно взломать нашу систему?»</a:t>
                      </a:r>
                      <a:endParaRPr lang="ru-RU" sz="1800" b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121655" marR="121655" marT="76035" marB="7603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</a:rPr>
                        <a:t>«Какие угрозы из БДУ ФСТЭК актуальны для нашей системы?»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quote-cjk-patch"/>
                      </a:endParaRPr>
                    </a:p>
                  </a:txBody>
                  <a:tcPr marL="121655" marR="121655" marT="76035" marB="76035" anchor="ctr"/>
                </a:tc>
                <a:extLst>
                  <a:ext uri="{0D108BD9-81ED-4DB2-BD59-A6C34878D82A}">
                    <a16:rowId xmlns:a16="http://schemas.microsoft.com/office/drawing/2014/main" val="744293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27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BD372-7E98-3656-FE18-39817D84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Ответы на вопросы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82E860-A0FE-E5B4-4F14-EF08FA359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1AB717-FF3B-A410-AEB4-6ACC14EF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64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75081-A3DA-4236-EB6D-4F81AE1F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Работа в группах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22F1B-7CFD-D046-145F-0D8E55F27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32229"/>
          </a:xfrm>
        </p:spPr>
        <p:txBody>
          <a:bodyPr>
            <a:normAutofit/>
          </a:bodyPr>
          <a:lstStyle/>
          <a:p>
            <a:r>
              <a:rPr lang="ru-RU" sz="2900" dirty="0"/>
              <a:t>Рандом разобьёт на группы по 10 человек. </a:t>
            </a:r>
          </a:p>
          <a:p>
            <a:r>
              <a:rPr lang="ru-RU" sz="2900" dirty="0"/>
              <a:t>Каждая группа получает по </a:t>
            </a:r>
            <a:r>
              <a:rPr lang="ru-RU" sz="2900" b="1" dirty="0"/>
              <a:t>компоненту</a:t>
            </a:r>
            <a:r>
              <a:rPr lang="ru-RU" sz="2900" dirty="0"/>
              <a:t> нашего интернет-магазина:</a:t>
            </a:r>
          </a:p>
          <a:p>
            <a:pPr lvl="1"/>
            <a:r>
              <a:rPr lang="ru-RU" sz="2700" b="1" dirty="0"/>
              <a:t>Группа 1-5:</a:t>
            </a:r>
            <a:r>
              <a:rPr lang="ru-RU" sz="2700" dirty="0"/>
              <a:t> Форма входа и регистрации.</a:t>
            </a:r>
          </a:p>
          <a:p>
            <a:pPr lvl="1"/>
            <a:r>
              <a:rPr lang="ru-RU" sz="2700" b="1" dirty="0"/>
              <a:t>Группа 6-10:</a:t>
            </a:r>
            <a:r>
              <a:rPr lang="ru-RU" sz="2700" dirty="0"/>
              <a:t> Корзина и процесс оформления заказа.</a:t>
            </a:r>
          </a:p>
          <a:p>
            <a:pPr lvl="1"/>
            <a:r>
              <a:rPr lang="ru-RU" sz="2700" b="1" dirty="0"/>
              <a:t>Группа 11-15:</a:t>
            </a:r>
            <a:r>
              <a:rPr lang="ru-RU" sz="2700" dirty="0"/>
              <a:t> Личный кабинет и просмотр истории заказов.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160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D1E15-425B-05B4-1717-72109388D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14FAA-5CEC-EF82-DDA8-55B77E19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Работа в группах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0517B5-1A81-7F6F-77CD-67168173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32229"/>
          </a:xfrm>
        </p:spPr>
        <p:txBody>
          <a:bodyPr>
            <a:normAutofit lnSpcReduction="10000"/>
          </a:bodyPr>
          <a:lstStyle/>
          <a:p>
            <a:r>
              <a:rPr lang="ru-RU" sz="2900" b="1" dirty="0"/>
              <a:t>Задание для групп (10 минут):</a:t>
            </a:r>
            <a:endParaRPr lang="ru-RU" sz="2900" dirty="0"/>
          </a:p>
          <a:p>
            <a:pPr lvl="1"/>
            <a:r>
              <a:rPr lang="ru-RU" sz="2700" dirty="0"/>
              <a:t>Найти </a:t>
            </a:r>
            <a:r>
              <a:rPr lang="ru-RU" sz="2700" b="1" dirty="0"/>
              <a:t>5 угрозы</a:t>
            </a:r>
            <a:r>
              <a:rPr lang="ru-RU" sz="2700" dirty="0"/>
              <a:t> для своего компонента, классифицировать по STRIDE.</a:t>
            </a:r>
          </a:p>
          <a:p>
            <a:pPr lvl="1"/>
            <a:r>
              <a:rPr lang="ru-RU" sz="2700" dirty="0"/>
              <a:t>Провести </a:t>
            </a:r>
            <a:r>
              <a:rPr lang="ru-RU" sz="2700" b="1" dirty="0"/>
              <a:t>оценку по DREAD</a:t>
            </a:r>
            <a:r>
              <a:rPr lang="ru-RU" sz="2700" dirty="0"/>
              <a:t> для одной, самой серьезной угрозы.</a:t>
            </a:r>
          </a:p>
          <a:p>
            <a:pPr lvl="1"/>
            <a:r>
              <a:rPr lang="ru-RU" sz="2700" dirty="0"/>
              <a:t>Предложить </a:t>
            </a:r>
            <a:r>
              <a:rPr lang="ru-RU" sz="2700" b="1" dirty="0"/>
              <a:t>1-2 меры защиты</a:t>
            </a:r>
            <a:r>
              <a:rPr lang="ru-RU" sz="2700" dirty="0"/>
              <a:t> (требования к безопасности).</a:t>
            </a:r>
          </a:p>
          <a:p>
            <a:r>
              <a:rPr lang="ru-RU" sz="2900" b="1" dirty="0"/>
              <a:t>Защита решений (5 минут на группу):</a:t>
            </a:r>
            <a:r>
              <a:rPr lang="ru-RU" sz="2900" dirty="0"/>
              <a:t> По окончании представитель от каждой группы кратко представляет свои находки. Преподаватель и другие студенты задают вопросы.</a:t>
            </a:r>
          </a:p>
        </p:txBody>
      </p:sp>
    </p:spTree>
    <p:extLst>
      <p:ext uri="{BB962C8B-B14F-4D97-AF65-F5344CB8AC3E}">
        <p14:creationId xmlns:p14="http://schemas.microsoft.com/office/powerpoint/2010/main" val="2598662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DA847-8A9A-3364-F66D-B829D4600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1B8D8-E72B-6B7F-3941-4C99CCF9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Закрепление: Кейс "Микросервис аутентификации"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F69AD-D128-298A-2390-2E814FD7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b="1" dirty="0"/>
              <a:t>Описание кейса: </a:t>
            </a:r>
            <a:r>
              <a:rPr lang="ru-RU" sz="3200" dirty="0"/>
              <a:t>Сервис принимает логин/пароль, выдает JWT-токен.</a:t>
            </a:r>
          </a:p>
          <a:p>
            <a:endParaRPr lang="ru-RU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5B364517-9AD3-28DE-1C67-DE2E70E80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833128"/>
              </p:ext>
            </p:extLst>
          </p:nvPr>
        </p:nvGraphicFramePr>
        <p:xfrm>
          <a:off x="2297044" y="272074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8839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57E51-D435-4D6A-A697-403E19D2A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1E3E4-2E09-4C44-033E-DEE6F6AE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Шаг 1: Определяем угрозы (STRIDE)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9EAA4D-24BE-7BCA-991D-FBA00325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Задача для аудитории:</a:t>
            </a:r>
            <a:r>
              <a:rPr lang="ru-RU" sz="2800" dirty="0"/>
              <a:t> Назвать угрозы.</a:t>
            </a:r>
          </a:p>
          <a:p>
            <a:r>
              <a:rPr lang="ru-RU" sz="2800" b="1" dirty="0"/>
              <a:t>Примеры:</a:t>
            </a:r>
            <a:r>
              <a:rPr lang="ru-RU" sz="2800" dirty="0"/>
              <a:t> </a:t>
            </a:r>
          </a:p>
          <a:p>
            <a:pPr lvl="1"/>
            <a:r>
              <a:rPr lang="ru-RU" sz="2400" b="1" dirty="0" err="1"/>
              <a:t>Spoofing</a:t>
            </a:r>
            <a:r>
              <a:rPr lang="ru-RU" sz="2400" b="1" dirty="0"/>
              <a:t>?</a:t>
            </a:r>
            <a:r>
              <a:rPr lang="ru-RU" sz="2400" dirty="0"/>
              <a:t> </a:t>
            </a:r>
          </a:p>
          <a:p>
            <a:pPr lvl="1"/>
            <a:r>
              <a:rPr lang="ru-RU" sz="2400" b="1" dirty="0" err="1"/>
              <a:t>Tampering</a:t>
            </a:r>
            <a:r>
              <a:rPr lang="ru-RU" sz="2400" b="1" dirty="0"/>
              <a:t>?</a:t>
            </a:r>
            <a:r>
              <a:rPr lang="ru-RU" sz="2400" dirty="0"/>
              <a:t> </a:t>
            </a:r>
          </a:p>
          <a:p>
            <a:pPr lvl="1"/>
            <a:r>
              <a:rPr lang="ru-RU" sz="2400" b="1" dirty="0"/>
              <a:t>Information </a:t>
            </a:r>
            <a:r>
              <a:rPr lang="ru-RU" sz="2400" b="1" dirty="0" err="1"/>
              <a:t>Disclosure</a:t>
            </a:r>
            <a:r>
              <a:rPr lang="ru-RU" sz="2400" b="1" dirty="0"/>
              <a:t>?</a:t>
            </a:r>
            <a:r>
              <a:rPr lang="ru-RU" sz="2400" dirty="0"/>
              <a:t> </a:t>
            </a:r>
          </a:p>
          <a:p>
            <a:pPr lvl="1"/>
            <a:r>
              <a:rPr lang="ru-RU" sz="2400" b="1" dirty="0" err="1"/>
              <a:t>Denial</a:t>
            </a:r>
            <a:r>
              <a:rPr lang="ru-RU" sz="2400" b="1" dirty="0"/>
              <a:t> </a:t>
            </a:r>
            <a:r>
              <a:rPr lang="ru-RU" sz="2400" b="1" dirty="0" err="1"/>
              <a:t>of</a:t>
            </a:r>
            <a:r>
              <a:rPr lang="ru-RU" sz="2400" b="1" dirty="0"/>
              <a:t> Service?</a:t>
            </a:r>
            <a:r>
              <a:rPr lang="ru-RU" sz="2400" dirty="0"/>
              <a:t> </a:t>
            </a:r>
          </a:p>
          <a:p>
            <a:pPr lvl="1"/>
            <a:r>
              <a:rPr lang="ru-RU" sz="2400" b="1" dirty="0" err="1"/>
              <a:t>Elevation</a:t>
            </a:r>
            <a:r>
              <a:rPr lang="ru-RU" sz="2400" b="1" dirty="0"/>
              <a:t> </a:t>
            </a:r>
            <a:r>
              <a:rPr lang="ru-RU" sz="2400" b="1" dirty="0" err="1"/>
              <a:t>of</a:t>
            </a:r>
            <a:r>
              <a:rPr lang="ru-RU" sz="2400" b="1" dirty="0"/>
              <a:t> </a:t>
            </a:r>
            <a:r>
              <a:rPr lang="ru-RU" sz="2400" b="1" dirty="0" err="1"/>
              <a:t>Privilege</a:t>
            </a:r>
            <a:r>
              <a:rPr lang="ru-RU" sz="2400" b="1" dirty="0"/>
              <a:t>?</a:t>
            </a:r>
            <a:r>
              <a:rPr lang="ru-RU" sz="2400" dirty="0"/>
              <a:t> 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579677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181CF-8EE3-ECEF-744B-E0B44EC46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4B02C-6078-6CF4-AD41-B84EBAEE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Шаг 2: Оцениваем риски (DREAD/CVSS)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8FD65F-9665-0605-D89C-A47F75C49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/>
              <a:t>Задача:</a:t>
            </a:r>
            <a:r>
              <a:rPr lang="ru-RU" sz="2800" dirty="0"/>
              <a:t> Выбрать одну угрозу и оценить ее.</a:t>
            </a:r>
          </a:p>
          <a:p>
            <a:r>
              <a:rPr lang="ru-RU" sz="2800" b="1" dirty="0"/>
              <a:t>Пример:</a:t>
            </a:r>
            <a:r>
              <a:rPr lang="ru-RU" sz="2800" dirty="0"/>
              <a:t> "Кража JWT-токена" -&gt; Высокая критичность (CVSS ~7.5+).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9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42502-522B-0ED2-A931-3DAA860D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Проблема: Безопасность «по факту»</a:t>
            </a:r>
            <a:endParaRPr lang="ru-RU" dirty="0"/>
          </a:p>
        </p:txBody>
      </p:sp>
      <p:pic>
        <p:nvPicPr>
          <p:cNvPr id="1026" name="Picture 2" descr="Более 47 300 работ на тему «тушить пожар»: стоковые фото, картинки и  изображения royalty-free - iStock">
            <a:extLst>
              <a:ext uri="{FF2B5EF4-FFF2-40B4-BE49-F238E27FC236}">
                <a16:creationId xmlns:a16="http://schemas.microsoft.com/office/drawing/2014/main" id="{CBDB93F1-FAC6-5ACF-4968-0D678CA85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662" y="2034761"/>
            <a:ext cx="7234859" cy="482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103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FAC5B-BE06-8D62-7AC9-F38797F38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4831B-908D-1179-08D0-A6FF0A25E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Шаг 3: Строим дерево атак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8A6AA7-1992-EFB5-7522-E1D39097E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Задача:</a:t>
            </a:r>
            <a:r>
              <a:rPr lang="ru-RU" sz="2800" dirty="0"/>
              <a:t> Наметить, как может быть реализована атака.</a:t>
            </a:r>
          </a:p>
          <a:p>
            <a:r>
              <a:rPr lang="ru-RU" sz="2800" b="1" dirty="0"/>
              <a:t>Пример:</a:t>
            </a:r>
            <a:r>
              <a:rPr lang="ru-RU" sz="2800" dirty="0"/>
              <a:t> Цель: "Украсть JWT токен". Пути: 1) XSS на клиенте -&gt; перехват </a:t>
            </a:r>
            <a:r>
              <a:rPr lang="ru-RU" sz="2800" dirty="0" err="1"/>
              <a:t>cookie</a:t>
            </a:r>
            <a:r>
              <a:rPr lang="ru-RU" sz="2800" dirty="0"/>
              <a:t>; 2) </a:t>
            </a:r>
            <a:r>
              <a:rPr lang="ru-RU" sz="2800" dirty="0" err="1"/>
              <a:t>MiTM</a:t>
            </a:r>
            <a:r>
              <a:rPr lang="ru-RU" sz="2800" dirty="0"/>
              <a:t>-атака -&gt; перехват трафика.</a:t>
            </a:r>
          </a:p>
        </p:txBody>
      </p:sp>
    </p:spTree>
    <p:extLst>
      <p:ext uri="{BB962C8B-B14F-4D97-AF65-F5344CB8AC3E}">
        <p14:creationId xmlns:p14="http://schemas.microsoft.com/office/powerpoint/2010/main" val="2854892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BEFCE-7EBC-1F21-B5B0-7373AB956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AEE3C-E60B-B5F5-FC00-534A91E9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Шаг 4: Формулируем требования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3167D8-411E-060C-5C81-849FAB487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b="1" dirty="0"/>
              <a:t>Задача:</a:t>
            </a:r>
            <a:r>
              <a:rPr lang="ru-RU" sz="2400" dirty="0"/>
              <a:t> Предложить меры защиты.</a:t>
            </a:r>
          </a:p>
          <a:p>
            <a:r>
              <a:rPr lang="ru-RU" sz="2400" b="1" dirty="0"/>
              <a:t>Пример:</a:t>
            </a:r>
            <a:r>
              <a:rPr lang="ru-RU" sz="2400" dirty="0"/>
              <a:t> Для угрозы "Кража JWT":</a:t>
            </a:r>
          </a:p>
          <a:p>
            <a:pPr lvl="1"/>
            <a:r>
              <a:rPr lang="ru-RU" sz="2000" dirty="0"/>
              <a:t>Требование 1: Использовать флаги </a:t>
            </a:r>
            <a:r>
              <a:rPr lang="ru-RU" sz="2000" dirty="0" err="1"/>
              <a:t>HttpOnly</a:t>
            </a:r>
            <a:r>
              <a:rPr lang="ru-RU" sz="2000" dirty="0"/>
              <a:t> и Secure для </a:t>
            </a:r>
            <a:r>
              <a:rPr lang="ru-RU" sz="2000" dirty="0" err="1"/>
              <a:t>cookies</a:t>
            </a:r>
            <a:r>
              <a:rPr lang="ru-RU" sz="2000" dirty="0"/>
              <a:t>.</a:t>
            </a:r>
          </a:p>
          <a:p>
            <a:pPr lvl="1"/>
            <a:r>
              <a:rPr lang="ru-RU" sz="2000" dirty="0"/>
              <a:t>Требование 2: Внедрить обязательное HTTPS (HSTS).</a:t>
            </a:r>
          </a:p>
        </p:txBody>
      </p:sp>
    </p:spTree>
    <p:extLst>
      <p:ext uri="{BB962C8B-B14F-4D97-AF65-F5344CB8AC3E}">
        <p14:creationId xmlns:p14="http://schemas.microsoft.com/office/powerpoint/2010/main" val="919042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AED5D-D553-6764-C542-D5ED1EAEE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F40B2-B2AD-7709-B2BF-732FCE9D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Итоги и выводы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10D789-8D84-E1CF-984E-A03C770FC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sz="2800" b="1" dirty="0"/>
              <a:t>Моделирование угроз </a:t>
            </a:r>
            <a:r>
              <a:rPr lang="ru-RU" sz="2800" dirty="0"/>
              <a:t>— краеугольный камень проактивной безопасности.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b="1" dirty="0"/>
              <a:t>Инструменты дополняют друг друга</a:t>
            </a:r>
            <a:r>
              <a:rPr lang="ru-RU" sz="2800" dirty="0"/>
              <a:t>: STRIDE (классификация), DREAD/CVSS (оценка), Дерево атак(визуализация).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b="1" dirty="0"/>
              <a:t>Модель угроз </a:t>
            </a:r>
            <a:r>
              <a:rPr lang="ru-RU" sz="2800" dirty="0"/>
              <a:t>— живой документ, а не разовая акция.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b="1" dirty="0"/>
              <a:t>Результат</a:t>
            </a:r>
            <a:r>
              <a:rPr lang="ru-RU" sz="2800" dirty="0"/>
              <a:t> — обоснованные требования к защите.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8741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2346F-E74D-90B2-44E3-B5072A58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Спасибо за внимание!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E0445-6F94-9554-6E25-797F1A50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B1C25A-B5B4-D541-CF0A-CB395473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371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182EB-2C7E-D309-F554-7FECC5CC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Домашнее задание (5 баллов)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39D4B4-64D9-1DE9-A31E-F0F50648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Выбрать простое приложение и:</a:t>
            </a:r>
          </a:p>
          <a:p>
            <a:pPr lvl="1"/>
            <a:r>
              <a:rPr lang="ru-RU" sz="2400" dirty="0"/>
              <a:t>Составить список угроз (STRIDE).</a:t>
            </a:r>
          </a:p>
          <a:p>
            <a:pPr lvl="1"/>
            <a:r>
              <a:rPr lang="ru-RU" sz="2400" dirty="0"/>
              <a:t>Построить дерево атак для одной угрозы.</a:t>
            </a:r>
          </a:p>
          <a:p>
            <a:pPr lvl="1"/>
            <a:r>
              <a:rPr lang="ru-RU" sz="2400" dirty="0"/>
              <a:t>Провести оценку (DREAD/CVSS).</a:t>
            </a:r>
          </a:p>
          <a:p>
            <a:pPr lvl="1"/>
            <a:r>
              <a:rPr lang="ru-RU" sz="2400" dirty="0"/>
              <a:t>Сформулировать требования к защите.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88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061F8-6B2B-ED70-A493-32E92C65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49CA8-311D-5891-E03B-8ACFD651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OWASP Threat Modeling Guide</a:t>
            </a:r>
          </a:p>
          <a:p>
            <a:r>
              <a:rPr lang="en-US" dirty="0"/>
              <a:t>MITRE ATT&amp;CK Framework</a:t>
            </a:r>
          </a:p>
          <a:p>
            <a:r>
              <a:rPr lang="en-US" dirty="0"/>
              <a:t>FIRST CVSS v3.1 Specification</a:t>
            </a:r>
          </a:p>
          <a:p>
            <a:r>
              <a:rPr lang="ru-RU" dirty="0"/>
              <a:t>БДУ ФСТЭК России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5BA747-3698-19E6-8A1F-89214300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64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A85CA-F59B-3633-B8D0-2094AD0C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Решение: Безопасность «по проекту»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83AFBC-8080-5182-8DD0-FCA2105F9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773" y="2046614"/>
            <a:ext cx="7653575" cy="420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4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DC471-89E6-5EF5-C4F6-8C436C14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E3DD93-B584-87E0-9B13-492D4207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Есть главная страница с товарами.</a:t>
            </a:r>
          </a:p>
          <a:p>
            <a:r>
              <a:rPr lang="ru-RU" sz="2400" dirty="0"/>
              <a:t>Есть страница товара с отзывами.</a:t>
            </a:r>
          </a:p>
          <a:p>
            <a:r>
              <a:rPr lang="ru-RU" sz="2400" dirty="0"/>
              <a:t>Есть корзина и форма оформления заказа (личные данные, доставка, оплата).</a:t>
            </a:r>
          </a:p>
          <a:p>
            <a:r>
              <a:rPr lang="ru-RU" sz="2400" dirty="0"/>
              <a:t>Есть личный кабинет пользователя.</a:t>
            </a:r>
          </a:p>
          <a:p>
            <a:r>
              <a:rPr lang="ru-RU" sz="2400" b="1" dirty="0"/>
              <a:t>Задача на всю лекцию:</a:t>
            </a:r>
            <a:r>
              <a:rPr lang="ru-RU" sz="2400" dirty="0"/>
              <a:t> По ходу занятия мы будем вместе искать угрозы для этого магазина, оценивать их и предлагать решения. </a:t>
            </a:r>
          </a:p>
        </p:txBody>
      </p:sp>
    </p:spTree>
    <p:extLst>
      <p:ext uri="{BB962C8B-B14F-4D97-AF65-F5344CB8AC3E}">
        <p14:creationId xmlns:p14="http://schemas.microsoft.com/office/powerpoint/2010/main" val="328844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D3058-46C3-3B51-384D-62C61037B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7465A-881B-A39A-74A4-AF4AF4D9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&amp; DREAD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1BCA12-EBFC-7CD4-BE29-57217FF23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83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3B1B2-3364-8033-1306-99E518E08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4301A-58AF-4248-2C18-91231846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STRIDE: </a:t>
            </a:r>
            <a:r>
              <a:rPr lang="ru-RU" b="1" dirty="0"/>
              <a:t>Классифицируем угрозы</a:t>
            </a:r>
            <a:endParaRPr lang="ru-RU" dirty="0"/>
          </a:p>
        </p:txBody>
      </p:sp>
      <p:pic>
        <p:nvPicPr>
          <p:cNvPr id="4098" name="Picture 2" descr="STRIDE: A Guide to Threat Modeling and Secure Implementation">
            <a:extLst>
              <a:ext uri="{FF2B5EF4-FFF2-40B4-BE49-F238E27FC236}">
                <a16:creationId xmlns:a16="http://schemas.microsoft.com/office/drawing/2014/main" id="{3C416517-DACD-5E03-2B3D-1A8E82382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470" y="1837911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38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AC6B2-5F8F-A49D-63ED-3E2928CF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Практика: Применяем </a:t>
            </a:r>
            <a:r>
              <a:rPr lang="en-US" b="1" dirty="0"/>
              <a:t>STRIDE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3DE0B-90FB-D7BC-9AC3-7BDCA40B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9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96735-3054-BEC4-F090-71FC71CD3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B2C47-DFA1-55E0-569E-9697E021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DREAD: </a:t>
            </a:r>
            <a:r>
              <a:rPr lang="ru-RU" b="1" dirty="0"/>
              <a:t>Оцениваем риски</a:t>
            </a:r>
            <a:endParaRPr lang="ru-RU" dirty="0"/>
          </a:p>
        </p:txBody>
      </p:sp>
      <p:pic>
        <p:nvPicPr>
          <p:cNvPr id="3076" name="Picture 4" descr="Picture background">
            <a:extLst>
              <a:ext uri="{FF2B5EF4-FFF2-40B4-BE49-F238E27FC236}">
                <a16:creationId xmlns:a16="http://schemas.microsoft.com/office/drawing/2014/main" id="{4F8FE6A2-0BC4-D965-386B-A7AD741EE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70" y="1666893"/>
            <a:ext cx="7070034" cy="502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6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1281</TotalTime>
  <Words>760</Words>
  <Application>Microsoft Office PowerPoint</Application>
  <PresentationFormat>Широкоэкранный</PresentationFormat>
  <Paragraphs>154</Paragraphs>
  <Slides>35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quote-cjk-patch</vt:lpstr>
      <vt:lpstr>Небесная</vt:lpstr>
      <vt:lpstr>Модели угроз  и анализ рисков</vt:lpstr>
      <vt:lpstr>План лекции</vt:lpstr>
      <vt:lpstr>Проблема: Безопасность «по факту»</vt:lpstr>
      <vt:lpstr>Решение: Безопасность «по проекту»</vt:lpstr>
      <vt:lpstr>Презентация PowerPoint</vt:lpstr>
      <vt:lpstr>STRIDE &amp; DREAD</vt:lpstr>
      <vt:lpstr>STRIDE: Классифицируем угрозы</vt:lpstr>
      <vt:lpstr>Практика: Применяем STRIDE</vt:lpstr>
      <vt:lpstr>DREAD: Оцениваем риски</vt:lpstr>
      <vt:lpstr>Практика: Применяем DREAD</vt:lpstr>
      <vt:lpstr>MITRE ATT&amp;CK: Энциклопедия поведения противника</vt:lpstr>
      <vt:lpstr>Практика: Атака на наш интернет-магазин</vt:lpstr>
      <vt:lpstr>Для сложных систем и атак</vt:lpstr>
      <vt:lpstr>Деревья атак (Attack Trees)</vt:lpstr>
      <vt:lpstr>Практика, дерево атаки</vt:lpstr>
      <vt:lpstr>PASTA (Process for Attack Simulation and Threat Analysis)</vt:lpstr>
      <vt:lpstr>CVSS: Цифровая оценка серьезности</vt:lpstr>
      <vt:lpstr>Как считается CVSS? (Базовые метрики)</vt:lpstr>
      <vt:lpstr>CVSS на практике</vt:lpstr>
      <vt:lpstr>ФСТЭК России: Нормативное моделирование угроз</vt:lpstr>
      <vt:lpstr>Практический пример: Интернет-магазин и ФСТЭК</vt:lpstr>
      <vt:lpstr>Связь модели угроз с требованиями к ИБ</vt:lpstr>
      <vt:lpstr>Когда и что использовать?</vt:lpstr>
      <vt:lpstr>Ответы на вопросы</vt:lpstr>
      <vt:lpstr>Работа в группах</vt:lpstr>
      <vt:lpstr>Работа в группах</vt:lpstr>
      <vt:lpstr>Закрепление: Кейс "Микросервис аутентификации"</vt:lpstr>
      <vt:lpstr>Шаг 1: Определяем угрозы (STRIDE)</vt:lpstr>
      <vt:lpstr>Шаг 2: Оцениваем риски (DREAD/CVSS)</vt:lpstr>
      <vt:lpstr>Шаг 3: Строим дерево атак</vt:lpstr>
      <vt:lpstr>Шаг 4: Формулируем требования</vt:lpstr>
      <vt:lpstr>Итоги и выводы</vt:lpstr>
      <vt:lpstr>Спасибо за внимание!</vt:lpstr>
      <vt:lpstr>Домашнее задание (5 баллов)</vt:lpstr>
      <vt:lpstr>Дополнительные 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Татьяна Маркина</dc:creator>
  <cp:lastModifiedBy>Татьяна Маркина</cp:lastModifiedBy>
  <cp:revision>17</cp:revision>
  <dcterms:created xsi:type="dcterms:W3CDTF">2025-09-10T15:27:31Z</dcterms:created>
  <dcterms:modified xsi:type="dcterms:W3CDTF">2025-09-17T15:42:46Z</dcterms:modified>
</cp:coreProperties>
</file>